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8" r:id="rId2"/>
    <p:sldId id="343" r:id="rId3"/>
    <p:sldId id="356" r:id="rId4"/>
    <p:sldId id="380" r:id="rId5"/>
    <p:sldId id="358" r:id="rId6"/>
    <p:sldId id="359" r:id="rId7"/>
    <p:sldId id="360" r:id="rId8"/>
    <p:sldId id="381" r:id="rId9"/>
    <p:sldId id="363" r:id="rId10"/>
    <p:sldId id="365" r:id="rId11"/>
    <p:sldId id="347" r:id="rId12"/>
    <p:sldId id="382" r:id="rId13"/>
    <p:sldId id="353" r:id="rId14"/>
    <p:sldId id="346" r:id="rId15"/>
    <p:sldId id="383" r:id="rId16"/>
    <p:sldId id="370" r:id="rId17"/>
    <p:sldId id="349" r:id="rId18"/>
    <p:sldId id="324" r:id="rId19"/>
    <p:sldId id="384" r:id="rId20"/>
    <p:sldId id="330" r:id="rId21"/>
    <p:sldId id="385" r:id="rId22"/>
    <p:sldId id="333" r:id="rId23"/>
    <p:sldId id="386" r:id="rId24"/>
    <p:sldId id="387" r:id="rId25"/>
    <p:sldId id="338" r:id="rId26"/>
    <p:sldId id="339" r:id="rId27"/>
    <p:sldId id="354" r:id="rId28"/>
    <p:sldId id="340" r:id="rId29"/>
    <p:sldId id="377" r:id="rId30"/>
    <p:sldId id="378" r:id="rId31"/>
    <p:sldId id="379" r:id="rId32"/>
    <p:sldId id="342" r:id="rId33"/>
    <p:sldId id="27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84A"/>
    <a:srgbClr val="4B9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7" autoAdjust="0"/>
    <p:restoredTop sz="93320" autoAdjust="0"/>
  </p:normalViewPr>
  <p:slideViewPr>
    <p:cSldViewPr snapToGrid="0" snapToObjects="1">
      <p:cViewPr varScale="1">
        <p:scale>
          <a:sx n="76" d="100"/>
          <a:sy n="76" d="100"/>
        </p:scale>
        <p:origin x="626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84DFFE-161A-364F-8E02-6084D7D741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AB5C5-2418-4F45-82B3-7380321DA8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F2A30-10B0-1B4B-B2FA-B2C4A044A4B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F1A3F-9888-744C-A045-5B96603291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5E6527-161A-F24C-BF0C-15029517BB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09EA0-CB39-EA4B-A192-4CDC69A1D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694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75745-A7DF-A24E-B67A-9F545394C7D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4B7EA-2172-D940-98D3-E8FD2C04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917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5A8C5EDA-24B5-0741-ACB5-FD2963A7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568036"/>
            <a:ext cx="11229085" cy="2732526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0E13BC2-FE3D-D741-92C1-85468157E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401841"/>
            <a:ext cx="11229084" cy="1239431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E0C547-4417-664E-BCC6-F3A268490154}"/>
              </a:ext>
            </a:extLst>
          </p:cNvPr>
          <p:cNvSpPr/>
          <p:nvPr userDrawn="1"/>
        </p:nvSpPr>
        <p:spPr>
          <a:xfrm>
            <a:off x="-1" y="5167744"/>
            <a:ext cx="12192001" cy="169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AE2C820-FB3F-9549-9E16-2462796CA9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299" y="5619893"/>
            <a:ext cx="2871356" cy="7859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55ADDC-EE74-C346-9B58-0A560E3D8490}"/>
              </a:ext>
            </a:extLst>
          </p:cNvPr>
          <p:cNvSpPr/>
          <p:nvPr userDrawn="1"/>
        </p:nvSpPr>
        <p:spPr>
          <a:xfrm>
            <a:off x="-2" y="5093421"/>
            <a:ext cx="12192001" cy="1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9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2004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2"/>
          </p:nvPr>
        </p:nvSpPr>
        <p:spPr>
          <a:xfrm>
            <a:off x="3703320" y="1714500"/>
            <a:ext cx="7985760" cy="39242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levelv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60ADF1-B8EF-7642-A4EF-70527152ABF5}"/>
              </a:ext>
            </a:extLst>
          </p:cNvPr>
          <p:cNvSpPr/>
          <p:nvPr userDrawn="1"/>
        </p:nvSpPr>
        <p:spPr>
          <a:xfrm>
            <a:off x="3200400" y="0"/>
            <a:ext cx="78028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C0101-9281-C049-BAE7-9D060EEB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320" y="253701"/>
            <a:ext cx="6569212" cy="620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C66C60-4659-5A40-B026-87CD18E519D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91D621-F91C-7D43-99F6-D1B09350066F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7CA7B32-F52F-9544-B7DC-905FB7BE83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45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1F36B6A-1D1D-D641-84FD-F34EAE465D73}"/>
              </a:ext>
            </a:extLst>
          </p:cNvPr>
          <p:cNvSpPr/>
          <p:nvPr userDrawn="1"/>
        </p:nvSpPr>
        <p:spPr>
          <a:xfrm>
            <a:off x="0" y="0"/>
            <a:ext cx="899160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991600" y="0"/>
            <a:ext cx="32004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2"/>
          </p:nvPr>
        </p:nvSpPr>
        <p:spPr>
          <a:xfrm>
            <a:off x="502920" y="1714500"/>
            <a:ext cx="7985760" cy="39242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levelv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0D8BD74-E0FF-F744-8A12-2845F046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53701"/>
            <a:ext cx="7985760" cy="620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12AA60-D7BD-1B48-A5F0-3315A389CCB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92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858A64F-42C3-6C49-A31F-68436957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33437"/>
            <a:ext cx="5101735" cy="620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82D1DF-8379-744D-A710-DB257FC77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" y="2199190"/>
            <a:ext cx="5101273" cy="4155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FCC09A-2D55-AA4A-8CED-9C2EA5A135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6E5CCC-CC0A-024C-8BC9-490EA9FC1FB7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7F2877-1544-D74C-9566-1FADCC5345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967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2920" y="633437"/>
            <a:ext cx="5101735" cy="6204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2919" y="2199190"/>
            <a:ext cx="5101273" cy="4155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7876E7-1B38-0B44-B134-11D40D46B1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E05C40-1377-6045-98D3-1361801A2C02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94FF116-3EAE-1D45-A4B8-F9E0F42606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1169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633437"/>
            <a:ext cx="5101735" cy="6204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07112" y="0"/>
            <a:ext cx="608488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2919" y="2199190"/>
            <a:ext cx="5101273" cy="3405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E4B8A-A926-D04F-9D00-C476C71125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392EC-5E54-D744-B2A1-08A31D5BA3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22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88689F-8346-BF40-ABBC-76436AE05D5B}"/>
              </a:ext>
            </a:extLst>
          </p:cNvPr>
          <p:cNvSpPr/>
          <p:nvPr userDrawn="1"/>
        </p:nvSpPr>
        <p:spPr>
          <a:xfrm>
            <a:off x="8991600" y="0"/>
            <a:ext cx="3200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DC3B044-024F-2148-BE1D-51CEDA7D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33437"/>
            <a:ext cx="5101735" cy="6204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FA0DB62-CB0F-0444-A628-1AE6C0386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" y="2199191"/>
            <a:ext cx="5101273" cy="3394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5E4175-8B93-1F41-B741-C394B55E9A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3E33840-E7FC-EB47-AB2E-1A9BAF36CD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504078"/>
            <a:ext cx="5593080" cy="585100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6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931920"/>
            <a:ext cx="11186160" cy="1706880"/>
          </a:xfrm>
        </p:spPr>
        <p:txBody>
          <a:bodyPr anchor="ctr">
            <a:noAutofit/>
          </a:bodyPr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3000"/>
            </a:lvl2pPr>
            <a:lvl3pPr marL="914400" indent="0" algn="ctr">
              <a:buNone/>
              <a:defRPr sz="3000"/>
            </a:lvl3pPr>
            <a:lvl4pPr marL="1371600" indent="0" algn="ctr">
              <a:buNone/>
              <a:defRPr sz="3000"/>
            </a:lvl4pPr>
            <a:lvl5pPr marL="1828800" indent="0" algn="ctr">
              <a:buNone/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BF3631-0E76-AF4A-BDE9-B48BBD3763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39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FE1A23-7010-4545-852D-5927AFED60BD}"/>
              </a:ext>
            </a:extLst>
          </p:cNvPr>
          <p:cNvSpPr/>
          <p:nvPr userDrawn="1"/>
        </p:nvSpPr>
        <p:spPr>
          <a:xfrm rot="16200000">
            <a:off x="4381500" y="-4381500"/>
            <a:ext cx="3429000" cy="121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2920" y="504078"/>
            <a:ext cx="11186160" cy="58510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67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63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38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5BA2C-810F-7B4A-9DD8-3C2291891AA9}"/>
              </a:ext>
            </a:extLst>
          </p:cNvPr>
          <p:cNvSpPr/>
          <p:nvPr userDrawn="1"/>
        </p:nvSpPr>
        <p:spPr>
          <a:xfrm rot="16200000">
            <a:off x="3512127" y="-3512128"/>
            <a:ext cx="5167743" cy="121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A6DD89-12F2-0D4E-BAA0-70D0A99AD50F}"/>
              </a:ext>
            </a:extLst>
          </p:cNvPr>
          <p:cNvSpPr/>
          <p:nvPr userDrawn="1"/>
        </p:nvSpPr>
        <p:spPr>
          <a:xfrm>
            <a:off x="-2" y="5093421"/>
            <a:ext cx="12192001" cy="1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FAB6281A-0A61-6947-8A04-A183FC9489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34" y="5619893"/>
            <a:ext cx="2872921" cy="786384"/>
          </a:xfrm>
          <a:prstGeom prst="rect">
            <a:avLst/>
          </a:prstGeom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B972F740-C034-4942-9F67-1C3D8FC5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568036"/>
            <a:ext cx="11229085" cy="2732526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DA69BE4-FC62-A64B-B8FA-EDCF7B6D8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401841"/>
            <a:ext cx="11229084" cy="1239431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871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27EF04-7093-E84D-BADD-06ED74B1EFED}"/>
              </a:ext>
            </a:extLst>
          </p:cNvPr>
          <p:cNvSpPr/>
          <p:nvPr userDrawn="1"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066BC06-2DD0-3247-8458-F7AAE11580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0980" y="2888392"/>
            <a:ext cx="3950040" cy="10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54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27EF04-7093-E84D-BADD-06ED74B1EFED}"/>
              </a:ext>
            </a:extLst>
          </p:cNvPr>
          <p:cNvSpPr/>
          <p:nvPr userDrawn="1"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066BC06-2DD0-3247-8458-F7AAE11580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0980" y="2888392"/>
            <a:ext cx="3950040" cy="10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1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200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5424" y="2646947"/>
            <a:ext cx="6224308" cy="1576136"/>
          </a:xfrm>
        </p:spPr>
        <p:txBody>
          <a:bodyPr anchor="ctr">
            <a:noAutofit/>
          </a:bodyPr>
          <a:lstStyle>
            <a:lvl1pPr algn="l" font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A1399-DD49-8D48-B7FE-F0FE60A60662}"/>
              </a:ext>
            </a:extLst>
          </p:cNvPr>
          <p:cNvGrpSpPr/>
          <p:nvPr userDrawn="1"/>
        </p:nvGrpSpPr>
        <p:grpSpPr>
          <a:xfrm>
            <a:off x="2402304" y="2628900"/>
            <a:ext cx="1600200" cy="1600200"/>
            <a:chOff x="2402304" y="2628900"/>
            <a:chExt cx="1600200" cy="1600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392" y="2971800"/>
              <a:ext cx="736016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539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277895"/>
            <a:ext cx="10180320" cy="2419576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005840" y="3809746"/>
            <a:ext cx="10180320" cy="1417368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845914-BC34-FA44-811C-F1F1BF3CAA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01640" y="0"/>
            <a:ext cx="1188720" cy="1188720"/>
            <a:chOff x="2402304" y="2628900"/>
            <a:chExt cx="1600200" cy="16002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E3B6D6-898E-B748-9D5A-DD2E27700F55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72EE75-7C07-044E-A927-2281187E59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102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277895"/>
            <a:ext cx="10180320" cy="2419576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005840" y="3809746"/>
            <a:ext cx="10180320" cy="1417368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845914-BC34-FA44-811C-F1F1BF3CAA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01640" y="0"/>
            <a:ext cx="1188720" cy="1188720"/>
            <a:chOff x="2402304" y="2628900"/>
            <a:chExt cx="1600200" cy="16002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E3B6D6-898E-B748-9D5A-DD2E27700F55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72EE75-7C07-044E-A927-2281187E59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153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1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412" y="1"/>
            <a:ext cx="7624118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5300" y="1759602"/>
            <a:ext cx="5097780" cy="2423160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95300" y="4284041"/>
            <a:ext cx="5097780" cy="123943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04CAD7-3D7E-2543-99A7-EDACD7B88AF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5300" y="0"/>
            <a:ext cx="1188720" cy="1188720"/>
            <a:chOff x="2402304" y="2628900"/>
            <a:chExt cx="1600200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9E6D82-EE91-8F41-9CA5-57190EE1100F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C58ACE-819D-AF4F-A538-5789EEE8C2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965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146ABCC-A007-8646-9C8E-4F96B5CF566B}"/>
              </a:ext>
            </a:extLst>
          </p:cNvPr>
          <p:cNvSpPr/>
          <p:nvPr userDrawn="1"/>
        </p:nvSpPr>
        <p:spPr>
          <a:xfrm>
            <a:off x="0" y="0"/>
            <a:ext cx="11317894" cy="874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981185" y="6413842"/>
            <a:ext cx="2743200" cy="232651"/>
          </a:xfrm>
        </p:spPr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02920" y="987846"/>
            <a:ext cx="11186160" cy="51656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levelv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76347" y="113741"/>
            <a:ext cx="10983065" cy="620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B269C8-6555-704C-87B8-FF6214A5A2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7894" y="0"/>
            <a:ext cx="874105" cy="874105"/>
            <a:chOff x="2402304" y="2628900"/>
            <a:chExt cx="1600200" cy="1600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6379FD-5881-8248-9DBA-1CB285BC2B85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517F7B6-BB6C-0646-9A21-FFD4F04B0A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F6B42A-EE48-BE4A-B573-3F9B7A81661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02920" y="6413842"/>
            <a:ext cx="5102352" cy="232651"/>
          </a:xfrm>
        </p:spPr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6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462" y="686572"/>
            <a:ext cx="441608" cy="54864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61B6920-DD33-417C-A087-9EA77A44D2D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17894" y="0"/>
            <a:ext cx="874105" cy="874105"/>
            <a:chOff x="2402304" y="2628900"/>
            <a:chExt cx="1600200" cy="1600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2CE958-3B16-49CD-ABC3-3036162E7F24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FEB15F2-ACF1-4D8E-9E37-77349BB576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5850B5C-77B6-4CAC-B94B-A73CB171F5C4}"/>
              </a:ext>
            </a:extLst>
          </p:cNvPr>
          <p:cNvSpPr/>
          <p:nvPr userDrawn="1"/>
        </p:nvSpPr>
        <p:spPr>
          <a:xfrm>
            <a:off x="0" y="0"/>
            <a:ext cx="11317894" cy="874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20">
            <a:extLst>
              <a:ext uri="{FF2B5EF4-FFF2-40B4-BE49-F238E27FC236}">
                <a16:creationId xmlns:a16="http://schemas.microsoft.com/office/drawing/2014/main" id="{57468B8E-EBF6-4DFF-A8A2-EE76620A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7" y="113741"/>
            <a:ext cx="10983065" cy="620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EF0EB0A0-05E7-4A9F-9EA6-E0E5E68E0E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20" y="987846"/>
            <a:ext cx="11186160" cy="51656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levelv</a:t>
            </a:r>
            <a:endParaRPr lang="en-US" dirty="0"/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1F332603-E549-42AE-BEFC-1C4AE30032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81185" y="6413842"/>
            <a:ext cx="2743200" cy="232651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2765572C-A2CD-4420-8CE5-5341712218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02920" y="6413842"/>
            <a:ext cx="5102352" cy="232651"/>
          </a:xfrm>
        </p:spPr>
        <p:txBody>
          <a:bodyPr/>
          <a:lstStyle>
            <a:lvl1pPr>
              <a:defRPr sz="1600" b="1" i="0">
                <a:solidFill>
                  <a:schemeClr val="accent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Seulki Lee and Shahriar Nirjon, UNC Chapel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9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0CFA1E-F52C-7347-AF20-A0F900F9E9BD}"/>
              </a:ext>
            </a:extLst>
          </p:cNvPr>
          <p:cNvSpPr/>
          <p:nvPr userDrawn="1"/>
        </p:nvSpPr>
        <p:spPr>
          <a:xfrm>
            <a:off x="0" y="0"/>
            <a:ext cx="110032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82D859-C11F-6742-8CAA-C1FD136F7B1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4F5DC4-F7BE-B843-A846-7A7A649D7D2B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FB429C-A4CD-8548-A953-15CC4E3591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64F10-C715-9244-9AC6-2C9BD4B2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53701"/>
            <a:ext cx="9769612" cy="620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14500"/>
            <a:ext cx="11186160" cy="3897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81185" y="6115261"/>
            <a:ext cx="2743200" cy="232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13DE1-AFF1-EC4C-A399-F187F8B96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920" y="6115261"/>
            <a:ext cx="5102352" cy="232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Seulki Lee and Shahriar Nirjon, UNC Chapel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5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661" r:id="rId3"/>
    <p:sldLayoutId id="2147483684" r:id="rId4"/>
    <p:sldLayoutId id="2147483709" r:id="rId5"/>
    <p:sldLayoutId id="2147483687" r:id="rId6"/>
    <p:sldLayoutId id="2147483702" r:id="rId7"/>
    <p:sldLayoutId id="2147483693" r:id="rId8"/>
    <p:sldLayoutId id="2147483699" r:id="rId9"/>
    <p:sldLayoutId id="2147483694" r:id="rId10"/>
    <p:sldLayoutId id="2147483704" r:id="rId11"/>
    <p:sldLayoutId id="2147483691" r:id="rId12"/>
    <p:sldLayoutId id="2147483697" r:id="rId13"/>
    <p:sldLayoutId id="2147483690" r:id="rId14"/>
    <p:sldLayoutId id="2147483686" r:id="rId15"/>
    <p:sldLayoutId id="2147483703" r:id="rId16"/>
    <p:sldLayoutId id="2147483685" r:id="rId17"/>
    <p:sldLayoutId id="2147483700" r:id="rId18"/>
    <p:sldLayoutId id="2147483705" r:id="rId19"/>
    <p:sldLayoutId id="2147483706" r:id="rId20"/>
    <p:sldLayoutId id="2147483710" r:id="rId21"/>
  </p:sldLayoutIdLst>
  <p:hf hdr="0" dt="0"/>
  <p:txStyles>
    <p:titleStyle>
      <a:lvl1pPr algn="l" defTabSz="914400" rtl="0" eaLnBrk="1" fontAlgn="base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 userDrawn="1">
          <p15:clr>
            <a:srgbClr val="F26B43"/>
          </p15:clr>
        </p15:guide>
        <p15:guide id="2" pos="3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32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D383-318C-154B-B2F7-6AE5A6CB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err="1"/>
              <a:t>Neuro.ZERO</a:t>
            </a:r>
            <a:r>
              <a:rPr lang="en-US" sz="4400" dirty="0"/>
              <a:t>:</a:t>
            </a:r>
            <a:br>
              <a:rPr lang="en-US" sz="4400" dirty="0"/>
            </a:br>
            <a:r>
              <a:rPr lang="en-US" sz="4400" dirty="0"/>
              <a:t>A Zero-Energy Neural Network Accelerator for</a:t>
            </a:r>
            <a:br>
              <a:rPr lang="en-US" sz="4400" dirty="0"/>
            </a:br>
            <a:r>
              <a:rPr lang="en-US" sz="4400" dirty="0"/>
              <a:t>Embedded Sensing and Inference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70E02-7EA9-5A43-95F4-0EF0FB0C12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Seulki Lee and Shahriar </a:t>
            </a:r>
            <a:r>
              <a:rPr lang="en-US" b="1" dirty="0" err="1"/>
              <a:t>Nirjon</a:t>
            </a:r>
            <a:endParaRPr lang="en-US" b="1" dirty="0"/>
          </a:p>
          <a:p>
            <a:r>
              <a:rPr lang="en-US" dirty="0"/>
              <a:t>UNC Chapel Hill</a:t>
            </a:r>
          </a:p>
          <a:p>
            <a:r>
              <a:rPr lang="en-US" dirty="0"/>
              <a:t>(University of North Carolina at Chapel Hill)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3689BE3-DDE0-4DB4-B077-66415280C24D}"/>
              </a:ext>
            </a:extLst>
          </p:cNvPr>
          <p:cNvSpPr txBox="1">
            <a:spLocks/>
          </p:cNvSpPr>
          <p:nvPr/>
        </p:nvSpPr>
        <p:spPr>
          <a:xfrm>
            <a:off x="1005840" y="5339389"/>
            <a:ext cx="10180320" cy="5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SenSys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2019, November 10-13, 2019, New York, NY, USA</a:t>
            </a: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4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4F22F-4BA4-44DD-83D7-1A0725BCA8B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20" y="987846"/>
            <a:ext cx="11186160" cy="516569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A</a:t>
            </a:r>
            <a:r>
              <a:rPr lang="en-US" b="1" dirty="0">
                <a:solidFill>
                  <a:schemeClr val="accent6"/>
                </a:solidFill>
              </a:rPr>
              <a:t> co-processor architecture</a:t>
            </a:r>
            <a:r>
              <a:rPr lang="en-US" b="1" dirty="0"/>
              <a:t>: Main MCU + Accelerator MCU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384C6-7D5B-499D-B61E-0AD7894D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Neuro.ZERO</a:t>
            </a:r>
            <a:r>
              <a:rPr lang="en-US" dirty="0"/>
              <a:t>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37305-280A-4B89-B99C-7FFD8B461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6" name="Footer Placeholder 55">
            <a:extLst>
              <a:ext uri="{FF2B5EF4-FFF2-40B4-BE49-F238E27FC236}">
                <a16:creationId xmlns:a16="http://schemas.microsoft.com/office/drawing/2014/main" id="{B9A5A2AB-3D4A-4594-8875-4FE729BB84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979172-3441-42E4-BCBD-9241B382308F}"/>
              </a:ext>
            </a:extLst>
          </p:cNvPr>
          <p:cNvSpPr/>
          <p:nvPr/>
        </p:nvSpPr>
        <p:spPr>
          <a:xfrm>
            <a:off x="881477" y="1731645"/>
            <a:ext cx="5035011" cy="412471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1B36E5-87C9-479B-83DC-54DCBF7E2274}"/>
              </a:ext>
            </a:extLst>
          </p:cNvPr>
          <p:cNvSpPr/>
          <p:nvPr/>
        </p:nvSpPr>
        <p:spPr>
          <a:xfrm>
            <a:off x="6269178" y="1731645"/>
            <a:ext cx="5035011" cy="412471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Content Placeholder 18">
            <a:extLst>
              <a:ext uri="{FF2B5EF4-FFF2-40B4-BE49-F238E27FC236}">
                <a16:creationId xmlns:a16="http://schemas.microsoft.com/office/drawing/2014/main" id="{95D85E7E-FC20-48DA-AC2F-0F6781637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683" y="1963914"/>
            <a:ext cx="1232212" cy="12322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B3AA4E1-CB1A-4B07-9808-EDBD05211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46" y="1969924"/>
            <a:ext cx="1226202" cy="122620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AF80686-EDC4-4580-9860-C1F1702BCBD3}"/>
              </a:ext>
            </a:extLst>
          </p:cNvPr>
          <p:cNvSpPr txBox="1"/>
          <p:nvPr/>
        </p:nvSpPr>
        <p:spPr>
          <a:xfrm>
            <a:off x="3818654" y="2006776"/>
            <a:ext cx="8497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+</a:t>
            </a:r>
          </a:p>
        </p:txBody>
      </p:sp>
      <p:pic>
        <p:nvPicPr>
          <p:cNvPr id="1026" name="Picture 2" descr="Image result for man walking icon">
            <a:extLst>
              <a:ext uri="{FF2B5EF4-FFF2-40B4-BE49-F238E27FC236}">
                <a16:creationId xmlns:a16="http://schemas.microsoft.com/office/drawing/2014/main" id="{4959F922-6BCA-498A-B048-F2900C65E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07" y="3508259"/>
            <a:ext cx="2124877" cy="212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08C496-E1C0-4071-A069-21B9CDC7E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005" y="3522396"/>
            <a:ext cx="1476042" cy="21107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276769-7FF0-486B-AFC6-68CB6F4C8B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2235" y="2024338"/>
            <a:ext cx="1076874" cy="1205365"/>
          </a:xfrm>
          <a:prstGeom prst="rect">
            <a:avLst/>
          </a:prstGeom>
        </p:spPr>
      </p:pic>
      <p:pic>
        <p:nvPicPr>
          <p:cNvPr id="68" name="Content Placeholder 18">
            <a:extLst>
              <a:ext uri="{FF2B5EF4-FFF2-40B4-BE49-F238E27FC236}">
                <a16:creationId xmlns:a16="http://schemas.microsoft.com/office/drawing/2014/main" id="{75363CC6-EE12-413D-825B-9ECE8C53E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50" y="1963914"/>
            <a:ext cx="1232212" cy="123221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ED13B1D-05F0-4505-B08A-21ED0A3695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13" y="1969924"/>
            <a:ext cx="1226202" cy="1226202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4D7EA574-2831-4B88-B628-F075F5F5420A}"/>
              </a:ext>
            </a:extLst>
          </p:cNvPr>
          <p:cNvSpPr txBox="1"/>
          <p:nvPr/>
        </p:nvSpPr>
        <p:spPr>
          <a:xfrm>
            <a:off x="9249121" y="2006776"/>
            <a:ext cx="8497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>
                    <a:lumMod val="50000"/>
                  </a:schemeClr>
                </a:solidFill>
              </a:rPr>
              <a:t>+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2C4F32A-2690-40C5-8D09-89B7E1D96A72}"/>
              </a:ext>
            </a:extLst>
          </p:cNvPr>
          <p:cNvGrpSpPr/>
          <p:nvPr/>
        </p:nvGrpSpPr>
        <p:grpSpPr>
          <a:xfrm>
            <a:off x="9071797" y="3362840"/>
            <a:ext cx="1164548" cy="1524450"/>
            <a:chOff x="1435796" y="2501122"/>
            <a:chExt cx="1850325" cy="2422166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04967B3-9357-4420-8C23-5B896923F59C}"/>
                </a:ext>
              </a:extLst>
            </p:cNvPr>
            <p:cNvCxnSpPr>
              <a:cxnSpLocks/>
              <a:stCxn id="84" idx="6"/>
              <a:endCxn id="96" idx="2"/>
            </p:cNvCxnSpPr>
            <p:nvPr/>
          </p:nvCxnSpPr>
          <p:spPr>
            <a:xfrm flipH="1">
              <a:off x="2840192" y="2900094"/>
              <a:ext cx="241526" cy="30694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D0BD37F-4708-4C7B-B4AD-61D831942F35}"/>
                </a:ext>
              </a:extLst>
            </p:cNvPr>
            <p:cNvCxnSpPr>
              <a:cxnSpLocks/>
              <a:stCxn id="84" idx="6"/>
              <a:endCxn id="97" idx="2"/>
            </p:cNvCxnSpPr>
            <p:nvPr/>
          </p:nvCxnSpPr>
          <p:spPr>
            <a:xfrm flipH="1">
              <a:off x="2360692" y="2900094"/>
              <a:ext cx="721026" cy="31362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2183930-D85E-4311-B2C8-2370428524E2}"/>
                </a:ext>
              </a:extLst>
            </p:cNvPr>
            <p:cNvCxnSpPr>
              <a:cxnSpLocks/>
              <a:stCxn id="84" idx="6"/>
              <a:endCxn id="98" idx="2"/>
            </p:cNvCxnSpPr>
            <p:nvPr/>
          </p:nvCxnSpPr>
          <p:spPr>
            <a:xfrm flipH="1">
              <a:off x="1873752" y="2900094"/>
              <a:ext cx="1207966" cy="31211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18A90FD-A730-495C-BBA7-C4ED26C1F4FC}"/>
                </a:ext>
              </a:extLst>
            </p:cNvPr>
            <p:cNvCxnSpPr>
              <a:cxnSpLocks/>
              <a:stCxn id="85" idx="6"/>
              <a:endCxn id="96" idx="2"/>
            </p:cNvCxnSpPr>
            <p:nvPr/>
          </p:nvCxnSpPr>
          <p:spPr>
            <a:xfrm>
              <a:off x="2600649" y="2895832"/>
              <a:ext cx="239543" cy="31120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0BB413C-9660-48FC-8BF0-5121F93089A3}"/>
                </a:ext>
              </a:extLst>
            </p:cNvPr>
            <p:cNvCxnSpPr>
              <a:cxnSpLocks/>
              <a:stCxn id="85" idx="6"/>
              <a:endCxn id="97" idx="2"/>
            </p:cNvCxnSpPr>
            <p:nvPr/>
          </p:nvCxnSpPr>
          <p:spPr>
            <a:xfrm flipH="1">
              <a:off x="2360692" y="2895832"/>
              <a:ext cx="239957" cy="31788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E5CEC1-3AAC-465D-8F17-3BF2FE15DF67}"/>
                </a:ext>
              </a:extLst>
            </p:cNvPr>
            <p:cNvCxnSpPr>
              <a:cxnSpLocks/>
              <a:stCxn id="85" idx="6"/>
              <a:endCxn id="98" idx="2"/>
            </p:cNvCxnSpPr>
            <p:nvPr/>
          </p:nvCxnSpPr>
          <p:spPr>
            <a:xfrm flipH="1">
              <a:off x="1873752" y="2895832"/>
              <a:ext cx="726897" cy="31638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A6C7F4C-AF62-4F27-8AD1-A3C105953733}"/>
                </a:ext>
              </a:extLst>
            </p:cNvPr>
            <p:cNvCxnSpPr>
              <a:cxnSpLocks/>
              <a:stCxn id="86" idx="6"/>
              <a:endCxn id="96" idx="2"/>
            </p:cNvCxnSpPr>
            <p:nvPr/>
          </p:nvCxnSpPr>
          <p:spPr>
            <a:xfrm>
              <a:off x="2122794" y="2895832"/>
              <a:ext cx="717398" cy="31120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A1E3ABD-FA3D-4D1D-8EB6-0EB4A5701451}"/>
                </a:ext>
              </a:extLst>
            </p:cNvPr>
            <p:cNvCxnSpPr>
              <a:cxnSpLocks/>
              <a:stCxn id="86" idx="6"/>
              <a:endCxn id="97" idx="2"/>
            </p:cNvCxnSpPr>
            <p:nvPr/>
          </p:nvCxnSpPr>
          <p:spPr>
            <a:xfrm>
              <a:off x="2122794" y="2895832"/>
              <a:ext cx="237898" cy="31788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175E15E-1F2C-4B1D-8224-8C2758BDBDC5}"/>
                </a:ext>
              </a:extLst>
            </p:cNvPr>
            <p:cNvCxnSpPr>
              <a:cxnSpLocks/>
              <a:stCxn id="86" idx="6"/>
              <a:endCxn id="98" idx="2"/>
            </p:cNvCxnSpPr>
            <p:nvPr/>
          </p:nvCxnSpPr>
          <p:spPr>
            <a:xfrm flipH="1">
              <a:off x="1873752" y="2895832"/>
              <a:ext cx="249042" cy="31638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597792E-8A92-4EB3-9BE2-50A9F932383E}"/>
                </a:ext>
              </a:extLst>
            </p:cNvPr>
            <p:cNvCxnSpPr>
              <a:cxnSpLocks/>
              <a:stCxn id="87" idx="6"/>
              <a:endCxn id="96" idx="2"/>
            </p:cNvCxnSpPr>
            <p:nvPr/>
          </p:nvCxnSpPr>
          <p:spPr>
            <a:xfrm>
              <a:off x="1640199" y="2895832"/>
              <a:ext cx="1199993" cy="31120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E3B97CE-4DD7-432E-ACEA-AD1A51155411}"/>
                </a:ext>
              </a:extLst>
            </p:cNvPr>
            <p:cNvCxnSpPr>
              <a:cxnSpLocks/>
              <a:stCxn id="87" idx="6"/>
              <a:endCxn id="97" idx="2"/>
            </p:cNvCxnSpPr>
            <p:nvPr/>
          </p:nvCxnSpPr>
          <p:spPr>
            <a:xfrm>
              <a:off x="1640199" y="2895832"/>
              <a:ext cx="720493" cy="31788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0BC4ABF-0E19-4F79-BD00-302A9C5FA772}"/>
                </a:ext>
              </a:extLst>
            </p:cNvPr>
            <p:cNvCxnSpPr>
              <a:cxnSpLocks/>
              <a:stCxn id="87" idx="6"/>
              <a:endCxn id="98" idx="2"/>
            </p:cNvCxnSpPr>
            <p:nvPr/>
          </p:nvCxnSpPr>
          <p:spPr>
            <a:xfrm>
              <a:off x="1640199" y="2895832"/>
              <a:ext cx="233553" cy="31638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CA6939D-C53F-4262-AAC2-DD1530FDE07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884363" y="2498336"/>
              <a:ext cx="394710" cy="40880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F4B66D8-4892-47A8-AC3C-CA20935F847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403294" y="2494074"/>
              <a:ext cx="394710" cy="40880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EF76591-088F-4218-AD11-28393757085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925439" y="2494074"/>
              <a:ext cx="394710" cy="40880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58BBDB4-370D-4F74-B212-CD86731EF9B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442844" y="2494074"/>
              <a:ext cx="394710" cy="40880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77600ED-BF86-49E4-9F0E-738DE7AF426F}"/>
                </a:ext>
              </a:extLst>
            </p:cNvPr>
            <p:cNvCxnSpPr>
              <a:cxnSpLocks/>
              <a:stCxn id="96" idx="6"/>
              <a:endCxn id="94" idx="2"/>
            </p:cNvCxnSpPr>
            <p:nvPr/>
          </p:nvCxnSpPr>
          <p:spPr>
            <a:xfrm rot="5400000" flipV="1">
              <a:off x="2690639" y="3751295"/>
              <a:ext cx="300517" cy="140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35804F7-9248-4CD1-B3B8-0DC5934E323C}"/>
                </a:ext>
              </a:extLst>
            </p:cNvPr>
            <p:cNvCxnSpPr>
              <a:cxnSpLocks/>
              <a:stCxn id="96" idx="6"/>
              <a:endCxn id="95" idx="2"/>
            </p:cNvCxnSpPr>
            <p:nvPr/>
          </p:nvCxnSpPr>
          <p:spPr>
            <a:xfrm rot="5400000">
              <a:off x="2203514" y="3270754"/>
              <a:ext cx="305691" cy="96766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2B7F856-10B5-4E31-AE2F-42732221AD3A}"/>
                </a:ext>
              </a:extLst>
            </p:cNvPr>
            <p:cNvCxnSpPr>
              <a:cxnSpLocks/>
              <a:stCxn id="97" idx="6"/>
              <a:endCxn id="94" idx="2"/>
            </p:cNvCxnSpPr>
            <p:nvPr/>
          </p:nvCxnSpPr>
          <p:spPr>
            <a:xfrm rot="5400000" flipV="1">
              <a:off x="2454227" y="3514883"/>
              <a:ext cx="293839" cy="48091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569732B-B616-47C5-8C65-0413AD53A0A5}"/>
                </a:ext>
              </a:extLst>
            </p:cNvPr>
            <p:cNvCxnSpPr>
              <a:cxnSpLocks/>
              <a:stCxn id="97" idx="6"/>
              <a:endCxn id="95" idx="2"/>
            </p:cNvCxnSpPr>
            <p:nvPr/>
          </p:nvCxnSpPr>
          <p:spPr>
            <a:xfrm rot="5400000">
              <a:off x="1967103" y="3513843"/>
              <a:ext cx="299014" cy="48816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15E933E-D410-4D43-8121-E5664527901D}"/>
                </a:ext>
              </a:extLst>
            </p:cNvPr>
            <p:cNvCxnSpPr>
              <a:cxnSpLocks/>
              <a:stCxn id="98" idx="6"/>
              <a:endCxn id="94" idx="2"/>
            </p:cNvCxnSpPr>
            <p:nvPr/>
          </p:nvCxnSpPr>
          <p:spPr>
            <a:xfrm rot="5400000" flipV="1">
              <a:off x="2210005" y="3270661"/>
              <a:ext cx="295344" cy="96784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7445523-36B2-41D3-99D9-F2A0B082D163}"/>
                </a:ext>
              </a:extLst>
            </p:cNvPr>
            <p:cNvCxnSpPr>
              <a:cxnSpLocks/>
              <a:stCxn id="98" idx="6"/>
              <a:endCxn id="95" idx="2"/>
            </p:cNvCxnSpPr>
            <p:nvPr/>
          </p:nvCxnSpPr>
          <p:spPr>
            <a:xfrm rot="5400000">
              <a:off x="1722881" y="3756561"/>
              <a:ext cx="300518" cy="122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3EC8538-7D9A-4E0E-83F6-31EB7A55AE3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644252" y="3895205"/>
              <a:ext cx="394701" cy="408807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5A3FEEB-5B63-40CC-BFF8-439EB3C9EA1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675178" y="3900380"/>
              <a:ext cx="394701" cy="408807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8C6CD102-1AF1-479E-A93C-FA841C92A74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642842" y="3199987"/>
              <a:ext cx="394701" cy="408807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0541D74-B4CA-4BD3-8F4F-3EA37BDF66B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163342" y="3206664"/>
              <a:ext cx="394701" cy="408807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55D4453-669D-4547-9421-2C0715AAA3F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676402" y="3205160"/>
              <a:ext cx="394701" cy="408807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40CC4F6-0857-46D3-B13E-DE9083E0008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160605" y="3897150"/>
              <a:ext cx="394701" cy="408807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15A0CB8-9A03-4404-B790-9A2BAA2478B7}"/>
                </a:ext>
              </a:extLst>
            </p:cNvPr>
            <p:cNvCxnSpPr>
              <a:cxnSpLocks/>
              <a:stCxn id="96" idx="6"/>
              <a:endCxn id="99" idx="2"/>
            </p:cNvCxnSpPr>
            <p:nvPr/>
          </p:nvCxnSpPr>
          <p:spPr>
            <a:xfrm rot="5400000">
              <a:off x="2447843" y="3511853"/>
              <a:ext cx="302462" cy="48223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149F02C-2EA2-46A1-918F-F55F30EB7DB5}"/>
                </a:ext>
              </a:extLst>
            </p:cNvPr>
            <p:cNvCxnSpPr>
              <a:cxnSpLocks/>
              <a:stCxn id="97" idx="6"/>
              <a:endCxn id="99" idx="2"/>
            </p:cNvCxnSpPr>
            <p:nvPr/>
          </p:nvCxnSpPr>
          <p:spPr>
            <a:xfrm rot="5400000">
              <a:off x="2211431" y="3754942"/>
              <a:ext cx="295784" cy="273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FA60C0E-8B28-4F4D-ACCF-A6653B25737A}"/>
                </a:ext>
              </a:extLst>
            </p:cNvPr>
            <p:cNvCxnSpPr>
              <a:cxnSpLocks/>
              <a:stCxn id="98" idx="6"/>
              <a:endCxn id="99" idx="2"/>
            </p:cNvCxnSpPr>
            <p:nvPr/>
          </p:nvCxnSpPr>
          <p:spPr>
            <a:xfrm rot="5400000" flipV="1">
              <a:off x="1967209" y="3513457"/>
              <a:ext cx="297289" cy="48420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3B1AB0F-01D3-4EF8-9A0A-D006D2466B6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430635" y="4519589"/>
              <a:ext cx="394701" cy="408807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C41D77D-23D6-4F50-8D77-59CA34CD131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943813" y="4521534"/>
              <a:ext cx="394701" cy="408807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F1213D-AA64-40A5-9BCE-010A36476E22}"/>
                </a:ext>
              </a:extLst>
            </p:cNvPr>
            <p:cNvCxnSpPr>
              <a:cxnSpLocks/>
              <a:stCxn id="94" idx="6"/>
              <a:endCxn id="103" idx="2"/>
            </p:cNvCxnSpPr>
            <p:nvPr/>
          </p:nvCxnSpPr>
          <p:spPr>
            <a:xfrm rot="5400000">
              <a:off x="2619952" y="4304992"/>
              <a:ext cx="229683" cy="21361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3AE9547-36BA-4C83-B2E1-12DDA972D564}"/>
                </a:ext>
              </a:extLst>
            </p:cNvPr>
            <p:cNvCxnSpPr>
              <a:cxnSpLocks/>
              <a:stCxn id="99" idx="6"/>
              <a:endCxn id="103" idx="2"/>
            </p:cNvCxnSpPr>
            <p:nvPr/>
          </p:nvCxnSpPr>
          <p:spPr>
            <a:xfrm rot="5400000" flipV="1">
              <a:off x="2379101" y="4277758"/>
              <a:ext cx="227738" cy="27003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A508F74-2694-4E3C-AE0A-4D9B1C411ABD}"/>
                </a:ext>
              </a:extLst>
            </p:cNvPr>
            <p:cNvCxnSpPr>
              <a:cxnSpLocks/>
              <a:stCxn id="95" idx="6"/>
              <a:endCxn id="103" idx="2"/>
            </p:cNvCxnSpPr>
            <p:nvPr/>
          </p:nvCxnSpPr>
          <p:spPr>
            <a:xfrm rot="5400000" flipV="1">
              <a:off x="2138002" y="4036659"/>
              <a:ext cx="224508" cy="75545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A48A4BB-6886-491F-8F7A-A6FC5FA3EB63}"/>
                </a:ext>
              </a:extLst>
            </p:cNvPr>
            <p:cNvCxnSpPr>
              <a:cxnSpLocks/>
              <a:stCxn id="94" idx="6"/>
              <a:endCxn id="104" idx="2"/>
            </p:cNvCxnSpPr>
            <p:nvPr/>
          </p:nvCxnSpPr>
          <p:spPr>
            <a:xfrm rot="5400000">
              <a:off x="2375568" y="4062554"/>
              <a:ext cx="231628" cy="70043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358CCAC-215C-4B0C-A694-E301B2306574}"/>
                </a:ext>
              </a:extLst>
            </p:cNvPr>
            <p:cNvCxnSpPr>
              <a:cxnSpLocks/>
              <a:stCxn id="99" idx="6"/>
              <a:endCxn id="104" idx="2"/>
            </p:cNvCxnSpPr>
            <p:nvPr/>
          </p:nvCxnSpPr>
          <p:spPr>
            <a:xfrm rot="5400000">
              <a:off x="2134717" y="4305350"/>
              <a:ext cx="229683" cy="21679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6A9E54B-3FD7-43B1-861C-BA4E423FA4ED}"/>
                </a:ext>
              </a:extLst>
            </p:cNvPr>
            <p:cNvCxnSpPr>
              <a:cxnSpLocks/>
              <a:stCxn id="95" idx="6"/>
              <a:endCxn id="104" idx="2"/>
            </p:cNvCxnSpPr>
            <p:nvPr/>
          </p:nvCxnSpPr>
          <p:spPr>
            <a:xfrm rot="5400000" flipV="1">
              <a:off x="1893619" y="4281043"/>
              <a:ext cx="226453" cy="26863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6456FD7-FB3B-4246-867B-1FE931E38A91}"/>
              </a:ext>
            </a:extLst>
          </p:cNvPr>
          <p:cNvGrpSpPr/>
          <p:nvPr/>
        </p:nvGrpSpPr>
        <p:grpSpPr>
          <a:xfrm>
            <a:off x="3338285" y="3411681"/>
            <a:ext cx="1779223" cy="1524450"/>
            <a:chOff x="6420182" y="2501122"/>
            <a:chExt cx="2826969" cy="2422166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D852CD5-31AE-425F-9E5A-A8C2C659AB7E}"/>
                </a:ext>
              </a:extLst>
            </p:cNvPr>
            <p:cNvCxnSpPr>
              <a:cxnSpLocks/>
              <a:stCxn id="124" idx="6"/>
              <a:endCxn id="136" idx="2"/>
            </p:cNvCxnSpPr>
            <p:nvPr/>
          </p:nvCxnSpPr>
          <p:spPr>
            <a:xfrm flipH="1">
              <a:off x="7592249" y="2900094"/>
              <a:ext cx="983206" cy="30694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4F9A571-7CA9-4AB7-8061-528139C9E319}"/>
                </a:ext>
              </a:extLst>
            </p:cNvPr>
            <p:cNvCxnSpPr>
              <a:cxnSpLocks/>
              <a:stCxn id="124" idx="6"/>
              <a:endCxn id="137" idx="2"/>
            </p:cNvCxnSpPr>
            <p:nvPr/>
          </p:nvCxnSpPr>
          <p:spPr>
            <a:xfrm flipH="1">
              <a:off x="7112749" y="2900094"/>
              <a:ext cx="1462706" cy="31362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AD1B327-72FB-431F-BC78-DDA9AC214AC7}"/>
                </a:ext>
              </a:extLst>
            </p:cNvPr>
            <p:cNvCxnSpPr>
              <a:cxnSpLocks/>
              <a:stCxn id="124" idx="6"/>
              <a:endCxn id="138" idx="2"/>
            </p:cNvCxnSpPr>
            <p:nvPr/>
          </p:nvCxnSpPr>
          <p:spPr>
            <a:xfrm flipH="1">
              <a:off x="6625809" y="2900094"/>
              <a:ext cx="1949646" cy="31211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8884C06-5A60-4E0F-8634-8534981335C6}"/>
                </a:ext>
              </a:extLst>
            </p:cNvPr>
            <p:cNvCxnSpPr>
              <a:cxnSpLocks/>
              <a:stCxn id="125" idx="6"/>
              <a:endCxn id="136" idx="2"/>
            </p:cNvCxnSpPr>
            <p:nvPr/>
          </p:nvCxnSpPr>
          <p:spPr>
            <a:xfrm flipH="1">
              <a:off x="7592249" y="2895832"/>
              <a:ext cx="502137" cy="31120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E23399B-0C90-4827-A71E-B133E1B2BB5B}"/>
                </a:ext>
              </a:extLst>
            </p:cNvPr>
            <p:cNvCxnSpPr>
              <a:cxnSpLocks/>
              <a:stCxn id="125" idx="6"/>
              <a:endCxn id="137" idx="2"/>
            </p:cNvCxnSpPr>
            <p:nvPr/>
          </p:nvCxnSpPr>
          <p:spPr>
            <a:xfrm flipH="1">
              <a:off x="7112749" y="2895832"/>
              <a:ext cx="981637" cy="31788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817FFFB2-9F54-4A2D-B4F7-FFFB41C4D23E}"/>
                </a:ext>
              </a:extLst>
            </p:cNvPr>
            <p:cNvCxnSpPr>
              <a:cxnSpLocks/>
              <a:stCxn id="125" idx="6"/>
              <a:endCxn id="138" idx="2"/>
            </p:cNvCxnSpPr>
            <p:nvPr/>
          </p:nvCxnSpPr>
          <p:spPr>
            <a:xfrm flipH="1">
              <a:off x="6625809" y="2895832"/>
              <a:ext cx="1468577" cy="31638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DB3DCE6-1C86-4CFD-88FC-940B5823904A}"/>
                </a:ext>
              </a:extLst>
            </p:cNvPr>
            <p:cNvCxnSpPr>
              <a:cxnSpLocks/>
              <a:stCxn id="126" idx="6"/>
              <a:endCxn id="136" idx="2"/>
            </p:cNvCxnSpPr>
            <p:nvPr/>
          </p:nvCxnSpPr>
          <p:spPr>
            <a:xfrm flipH="1">
              <a:off x="7592249" y="2895832"/>
              <a:ext cx="24282" cy="31120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D24F6E9-1E09-4311-95C6-D2FC2F620EAC}"/>
                </a:ext>
              </a:extLst>
            </p:cNvPr>
            <p:cNvCxnSpPr>
              <a:cxnSpLocks/>
              <a:stCxn id="126" idx="6"/>
              <a:endCxn id="137" idx="2"/>
            </p:cNvCxnSpPr>
            <p:nvPr/>
          </p:nvCxnSpPr>
          <p:spPr>
            <a:xfrm flipH="1">
              <a:off x="7112749" y="2895832"/>
              <a:ext cx="503782" cy="31788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0332D97-BA07-439A-BE78-1380B2CF2E46}"/>
                </a:ext>
              </a:extLst>
            </p:cNvPr>
            <p:cNvCxnSpPr>
              <a:cxnSpLocks/>
              <a:stCxn id="126" idx="6"/>
              <a:endCxn id="138" idx="2"/>
            </p:cNvCxnSpPr>
            <p:nvPr/>
          </p:nvCxnSpPr>
          <p:spPr>
            <a:xfrm flipH="1">
              <a:off x="6625809" y="2895832"/>
              <a:ext cx="990722" cy="31638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EDE4B37-F7B0-4347-9542-2BF9D6123526}"/>
                </a:ext>
              </a:extLst>
            </p:cNvPr>
            <p:cNvCxnSpPr>
              <a:cxnSpLocks/>
              <a:stCxn id="127" idx="6"/>
              <a:endCxn id="136" idx="2"/>
            </p:cNvCxnSpPr>
            <p:nvPr/>
          </p:nvCxnSpPr>
          <p:spPr>
            <a:xfrm>
              <a:off x="7133936" y="2895832"/>
              <a:ext cx="458313" cy="31120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86A76C4-401D-418D-84F2-5D08AB4B6836}"/>
                </a:ext>
              </a:extLst>
            </p:cNvPr>
            <p:cNvCxnSpPr>
              <a:cxnSpLocks/>
              <a:stCxn id="127" idx="6"/>
              <a:endCxn id="137" idx="2"/>
            </p:cNvCxnSpPr>
            <p:nvPr/>
          </p:nvCxnSpPr>
          <p:spPr>
            <a:xfrm flipH="1">
              <a:off x="7112749" y="2895832"/>
              <a:ext cx="21187" cy="31788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9F2A6AC-CEC4-41BE-9D4A-D502A9619D76}"/>
                </a:ext>
              </a:extLst>
            </p:cNvPr>
            <p:cNvCxnSpPr>
              <a:cxnSpLocks/>
              <a:stCxn id="127" idx="6"/>
              <a:endCxn id="138" idx="2"/>
            </p:cNvCxnSpPr>
            <p:nvPr/>
          </p:nvCxnSpPr>
          <p:spPr>
            <a:xfrm flipH="1">
              <a:off x="6625809" y="2895832"/>
              <a:ext cx="508127" cy="31638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6D1C8DBF-978D-4EC7-A05D-614C93587F2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8378100" y="2498336"/>
              <a:ext cx="394710" cy="40880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61AE48D6-AEA8-4F79-9477-484E0418971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7031" y="2494074"/>
              <a:ext cx="394710" cy="40880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A90909B3-531F-4BDE-AD1D-7DA7B28B951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419176" y="2494074"/>
              <a:ext cx="394710" cy="40880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81C1380B-B1DD-4619-82E6-7446C748FC9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936581" y="2494074"/>
              <a:ext cx="394710" cy="40880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296DAFF-DFCF-4449-9EA7-ABEB6B94A8AA}"/>
                </a:ext>
              </a:extLst>
            </p:cNvPr>
            <p:cNvCxnSpPr>
              <a:cxnSpLocks/>
              <a:stCxn id="136" idx="6"/>
              <a:endCxn id="134" idx="2"/>
            </p:cNvCxnSpPr>
            <p:nvPr/>
          </p:nvCxnSpPr>
          <p:spPr>
            <a:xfrm rot="5400000" flipV="1">
              <a:off x="7442696" y="3751295"/>
              <a:ext cx="300517" cy="140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FF0EAD4-DD4D-4744-9F94-EC586E4E7CCE}"/>
                </a:ext>
              </a:extLst>
            </p:cNvPr>
            <p:cNvCxnSpPr>
              <a:cxnSpLocks/>
              <a:stCxn id="136" idx="6"/>
              <a:endCxn id="135" idx="2"/>
            </p:cNvCxnSpPr>
            <p:nvPr/>
          </p:nvCxnSpPr>
          <p:spPr>
            <a:xfrm rot="5400000">
              <a:off x="6955571" y="3270754"/>
              <a:ext cx="305691" cy="96766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FE61F991-F005-4C8C-AAA7-F74B215436E5}"/>
                </a:ext>
              </a:extLst>
            </p:cNvPr>
            <p:cNvCxnSpPr>
              <a:cxnSpLocks/>
              <a:stCxn id="137" idx="6"/>
              <a:endCxn id="134" idx="2"/>
            </p:cNvCxnSpPr>
            <p:nvPr/>
          </p:nvCxnSpPr>
          <p:spPr>
            <a:xfrm rot="5400000" flipV="1">
              <a:off x="7206284" y="3514883"/>
              <a:ext cx="293839" cy="48091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7606111-79CA-41DD-8644-D700D0F9F38A}"/>
                </a:ext>
              </a:extLst>
            </p:cNvPr>
            <p:cNvCxnSpPr>
              <a:cxnSpLocks/>
              <a:stCxn id="137" idx="6"/>
              <a:endCxn id="135" idx="2"/>
            </p:cNvCxnSpPr>
            <p:nvPr/>
          </p:nvCxnSpPr>
          <p:spPr>
            <a:xfrm rot="5400000">
              <a:off x="6719160" y="3513843"/>
              <a:ext cx="299014" cy="48816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ACA29D6-5C99-4FF5-BBC3-04836A73BBE8}"/>
                </a:ext>
              </a:extLst>
            </p:cNvPr>
            <p:cNvCxnSpPr>
              <a:cxnSpLocks/>
              <a:stCxn id="138" idx="6"/>
              <a:endCxn id="134" idx="2"/>
            </p:cNvCxnSpPr>
            <p:nvPr/>
          </p:nvCxnSpPr>
          <p:spPr>
            <a:xfrm rot="5400000" flipV="1">
              <a:off x="6962062" y="3270661"/>
              <a:ext cx="295344" cy="96784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6C6B6D3-4419-48D2-8EA3-630DEDB5B639}"/>
                </a:ext>
              </a:extLst>
            </p:cNvPr>
            <p:cNvCxnSpPr>
              <a:cxnSpLocks/>
              <a:stCxn id="138" idx="6"/>
              <a:endCxn id="135" idx="2"/>
            </p:cNvCxnSpPr>
            <p:nvPr/>
          </p:nvCxnSpPr>
          <p:spPr>
            <a:xfrm rot="5400000">
              <a:off x="6474938" y="3756561"/>
              <a:ext cx="300518" cy="122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EA767B6-8D0E-43E3-8171-D03E976AB2E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396309" y="3895205"/>
              <a:ext cx="394701" cy="408807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57758DD-68AC-406C-AF08-9A2EACAB6FF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427235" y="3900380"/>
              <a:ext cx="394701" cy="408807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0A1F6BD-48CA-45F5-8E7A-CBB945EFA75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394899" y="3199987"/>
              <a:ext cx="394701" cy="408807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0EDF38A-27E6-4674-B81D-E78BE8A86C1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915399" y="3206664"/>
              <a:ext cx="394701" cy="408807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9DB0C43D-F924-4944-804A-A7D48D36333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428459" y="3205160"/>
              <a:ext cx="394701" cy="408807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C87A8106-8FB6-41DC-A821-66436125D99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912662" y="3897150"/>
              <a:ext cx="394701" cy="408807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6F0E1281-02BA-4762-9342-1A1F2BE2B730}"/>
                </a:ext>
              </a:extLst>
            </p:cNvPr>
            <p:cNvCxnSpPr>
              <a:cxnSpLocks/>
              <a:stCxn id="136" idx="6"/>
              <a:endCxn id="139" idx="2"/>
            </p:cNvCxnSpPr>
            <p:nvPr/>
          </p:nvCxnSpPr>
          <p:spPr>
            <a:xfrm rot="5400000">
              <a:off x="7199900" y="3511853"/>
              <a:ext cx="302462" cy="48223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3368974-A090-4B2F-8731-E823207654FF}"/>
                </a:ext>
              </a:extLst>
            </p:cNvPr>
            <p:cNvCxnSpPr>
              <a:cxnSpLocks/>
              <a:stCxn id="137" idx="6"/>
              <a:endCxn id="139" idx="2"/>
            </p:cNvCxnSpPr>
            <p:nvPr/>
          </p:nvCxnSpPr>
          <p:spPr>
            <a:xfrm rot="5400000">
              <a:off x="6963488" y="3754942"/>
              <a:ext cx="295784" cy="273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45625C2-C14F-46C8-8E08-438F1549E6B4}"/>
                </a:ext>
              </a:extLst>
            </p:cNvPr>
            <p:cNvCxnSpPr>
              <a:cxnSpLocks/>
              <a:stCxn id="138" idx="6"/>
              <a:endCxn id="139" idx="2"/>
            </p:cNvCxnSpPr>
            <p:nvPr/>
          </p:nvCxnSpPr>
          <p:spPr>
            <a:xfrm rot="5400000" flipV="1">
              <a:off x="6719266" y="3513457"/>
              <a:ext cx="297289" cy="48420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9FB6E00-24C4-41BB-A216-4DC8C41AFAF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77366" y="4519589"/>
              <a:ext cx="394701" cy="408807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B96F1F8-11C6-4685-8396-189595E0858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390544" y="4521534"/>
              <a:ext cx="394701" cy="408807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C843792-F413-4009-9166-B752F2D6504E}"/>
                </a:ext>
              </a:extLst>
            </p:cNvPr>
            <p:cNvCxnSpPr>
              <a:cxnSpLocks/>
              <a:stCxn id="134" idx="6"/>
              <a:endCxn id="143" idx="2"/>
            </p:cNvCxnSpPr>
            <p:nvPr/>
          </p:nvCxnSpPr>
          <p:spPr>
            <a:xfrm>
              <a:off x="7593659" y="4296959"/>
              <a:ext cx="481057" cy="22968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D549CF1-9395-48FD-AA4B-CA3468CD215B}"/>
                </a:ext>
              </a:extLst>
            </p:cNvPr>
            <p:cNvCxnSpPr>
              <a:cxnSpLocks/>
              <a:stCxn id="139" idx="6"/>
              <a:endCxn id="143" idx="2"/>
            </p:cNvCxnSpPr>
            <p:nvPr/>
          </p:nvCxnSpPr>
          <p:spPr>
            <a:xfrm>
              <a:off x="7110012" y="4298904"/>
              <a:ext cx="964704" cy="22773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9B99DE67-752A-4B6E-B6BA-4E46AF21D896}"/>
                </a:ext>
              </a:extLst>
            </p:cNvPr>
            <p:cNvCxnSpPr>
              <a:cxnSpLocks/>
              <a:stCxn id="135" idx="6"/>
              <a:endCxn id="143" idx="2"/>
            </p:cNvCxnSpPr>
            <p:nvPr/>
          </p:nvCxnSpPr>
          <p:spPr>
            <a:xfrm>
              <a:off x="6624585" y="4302134"/>
              <a:ext cx="1450131" cy="22450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D5D47C10-A92D-4A4A-981A-A863508C8FEA}"/>
                </a:ext>
              </a:extLst>
            </p:cNvPr>
            <p:cNvCxnSpPr>
              <a:cxnSpLocks/>
              <a:stCxn id="134" idx="6"/>
              <a:endCxn id="144" idx="2"/>
            </p:cNvCxnSpPr>
            <p:nvPr/>
          </p:nvCxnSpPr>
          <p:spPr>
            <a:xfrm flipH="1">
              <a:off x="7587894" y="4296959"/>
              <a:ext cx="5765" cy="23162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6F67FDF-76A4-4B62-A212-E84A401B12CB}"/>
                </a:ext>
              </a:extLst>
            </p:cNvPr>
            <p:cNvCxnSpPr>
              <a:cxnSpLocks/>
              <a:stCxn id="139" idx="6"/>
              <a:endCxn id="144" idx="2"/>
            </p:cNvCxnSpPr>
            <p:nvPr/>
          </p:nvCxnSpPr>
          <p:spPr>
            <a:xfrm>
              <a:off x="7110012" y="4298904"/>
              <a:ext cx="477882" cy="22968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59FF9D9-B0F9-4636-B258-7DBF2BD3139D}"/>
                </a:ext>
              </a:extLst>
            </p:cNvPr>
            <p:cNvCxnSpPr>
              <a:cxnSpLocks/>
              <a:stCxn id="135" idx="6"/>
              <a:endCxn id="144" idx="2"/>
            </p:cNvCxnSpPr>
            <p:nvPr/>
          </p:nvCxnSpPr>
          <p:spPr>
            <a:xfrm>
              <a:off x="6624585" y="4302134"/>
              <a:ext cx="963309" cy="22645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4A42223B-9BBB-426E-902F-5B759E1545A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8845397" y="3891975"/>
              <a:ext cx="394701" cy="408807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9E1533BC-F62A-4458-9C18-689FF0B4E61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76323" y="3897150"/>
              <a:ext cx="394701" cy="408807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EFC41F62-12BC-4BC6-8BF1-B112C6F2EF6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8843987" y="3196757"/>
              <a:ext cx="394701" cy="408807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60659E3-1320-4827-BDFA-56715A42B07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8364487" y="3203434"/>
              <a:ext cx="394701" cy="408807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2E1CBC90-8A9A-4A1B-875E-E297D10CDBD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77547" y="3201930"/>
              <a:ext cx="394701" cy="408807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C2786E1E-1061-47BA-8392-8E5F5D15C92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8361750" y="3893920"/>
              <a:ext cx="394701" cy="408807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E3B24D45-0B7F-4329-8BE1-515A6FA21E87}"/>
                </a:ext>
              </a:extLst>
            </p:cNvPr>
            <p:cNvCxnSpPr>
              <a:cxnSpLocks/>
              <a:stCxn id="125" idx="6"/>
              <a:endCxn id="155" idx="2"/>
            </p:cNvCxnSpPr>
            <p:nvPr/>
          </p:nvCxnSpPr>
          <p:spPr>
            <a:xfrm flipH="1">
              <a:off x="8074897" y="2895832"/>
              <a:ext cx="19489" cy="31315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1741B3C9-458E-4CDB-8DF2-837DACD4C1A0}"/>
                </a:ext>
              </a:extLst>
            </p:cNvPr>
            <p:cNvCxnSpPr>
              <a:cxnSpLocks/>
              <a:stCxn id="125" idx="6"/>
              <a:endCxn id="154" idx="2"/>
            </p:cNvCxnSpPr>
            <p:nvPr/>
          </p:nvCxnSpPr>
          <p:spPr>
            <a:xfrm>
              <a:off x="8094386" y="2895832"/>
              <a:ext cx="467451" cy="31465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4226C5B-97F9-4570-88F8-7ABF28996FDC}"/>
                </a:ext>
              </a:extLst>
            </p:cNvPr>
            <p:cNvCxnSpPr>
              <a:cxnSpLocks/>
              <a:stCxn id="125" idx="6"/>
              <a:endCxn id="153" idx="2"/>
            </p:cNvCxnSpPr>
            <p:nvPr/>
          </p:nvCxnSpPr>
          <p:spPr>
            <a:xfrm>
              <a:off x="8094386" y="2895832"/>
              <a:ext cx="946951" cy="30797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249E077F-1E96-4CCA-9DF4-55B838004762}"/>
                </a:ext>
              </a:extLst>
            </p:cNvPr>
            <p:cNvCxnSpPr>
              <a:cxnSpLocks/>
              <a:stCxn id="124" idx="6"/>
              <a:endCxn id="155" idx="2"/>
            </p:cNvCxnSpPr>
            <p:nvPr/>
          </p:nvCxnSpPr>
          <p:spPr>
            <a:xfrm flipH="1">
              <a:off x="8074897" y="2900094"/>
              <a:ext cx="500558" cy="30888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1FE7515-D528-4B70-A9B2-DE1DE8D9F1B6}"/>
                </a:ext>
              </a:extLst>
            </p:cNvPr>
            <p:cNvCxnSpPr>
              <a:cxnSpLocks/>
              <a:stCxn id="124" idx="6"/>
              <a:endCxn id="155" idx="2"/>
            </p:cNvCxnSpPr>
            <p:nvPr/>
          </p:nvCxnSpPr>
          <p:spPr>
            <a:xfrm flipH="1">
              <a:off x="8074897" y="2900094"/>
              <a:ext cx="500558" cy="30888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C6470EA1-8882-472D-83D3-3EE70A26D6BA}"/>
                </a:ext>
              </a:extLst>
            </p:cNvPr>
            <p:cNvCxnSpPr>
              <a:cxnSpLocks/>
              <a:stCxn id="124" idx="6"/>
              <a:endCxn id="154" idx="2"/>
            </p:cNvCxnSpPr>
            <p:nvPr/>
          </p:nvCxnSpPr>
          <p:spPr>
            <a:xfrm flipH="1">
              <a:off x="8561837" y="2900094"/>
              <a:ext cx="13618" cy="31039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EF86DC43-58EE-4C06-89FB-8B1CE0024226}"/>
                </a:ext>
              </a:extLst>
            </p:cNvPr>
            <p:cNvCxnSpPr>
              <a:cxnSpLocks/>
              <a:stCxn id="124" idx="6"/>
              <a:endCxn id="153" idx="2"/>
            </p:cNvCxnSpPr>
            <p:nvPr/>
          </p:nvCxnSpPr>
          <p:spPr>
            <a:xfrm>
              <a:off x="8575455" y="2900094"/>
              <a:ext cx="465882" cy="30371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2871158C-D6B4-465B-BD29-F5DF216342D9}"/>
                </a:ext>
              </a:extLst>
            </p:cNvPr>
            <p:cNvCxnSpPr>
              <a:cxnSpLocks/>
              <a:stCxn id="127" idx="6"/>
              <a:endCxn id="155" idx="2"/>
            </p:cNvCxnSpPr>
            <p:nvPr/>
          </p:nvCxnSpPr>
          <p:spPr>
            <a:xfrm>
              <a:off x="7133936" y="2895832"/>
              <a:ext cx="940961" cy="31315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814B22D1-7D01-4D7A-A713-441E43D41211}"/>
                </a:ext>
              </a:extLst>
            </p:cNvPr>
            <p:cNvCxnSpPr>
              <a:cxnSpLocks/>
              <a:stCxn id="127" idx="6"/>
              <a:endCxn id="154" idx="2"/>
            </p:cNvCxnSpPr>
            <p:nvPr/>
          </p:nvCxnSpPr>
          <p:spPr>
            <a:xfrm>
              <a:off x="7133936" y="2895832"/>
              <a:ext cx="1427901" cy="31465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F5B082FF-FFFA-480F-A1D1-1AAAD1E9FE3B}"/>
                </a:ext>
              </a:extLst>
            </p:cNvPr>
            <p:cNvCxnSpPr>
              <a:cxnSpLocks/>
              <a:stCxn id="127" idx="6"/>
              <a:endCxn id="153" idx="2"/>
            </p:cNvCxnSpPr>
            <p:nvPr/>
          </p:nvCxnSpPr>
          <p:spPr>
            <a:xfrm>
              <a:off x="7133936" y="2895832"/>
              <a:ext cx="1907401" cy="30797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51DF697-417D-4B47-8FA1-4B8F1A1C00DE}"/>
                </a:ext>
              </a:extLst>
            </p:cNvPr>
            <p:cNvCxnSpPr>
              <a:cxnSpLocks/>
              <a:endCxn id="124" idx="6"/>
            </p:cNvCxnSpPr>
            <p:nvPr/>
          </p:nvCxnSpPr>
          <p:spPr>
            <a:xfrm flipV="1">
              <a:off x="7286336" y="2900094"/>
              <a:ext cx="1289119" cy="14813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9A1A282B-B57D-4BB1-B290-04264BD24E9F}"/>
                </a:ext>
              </a:extLst>
            </p:cNvPr>
            <p:cNvCxnSpPr>
              <a:cxnSpLocks/>
              <a:stCxn id="155" idx="2"/>
              <a:endCxn id="126" idx="6"/>
            </p:cNvCxnSpPr>
            <p:nvPr/>
          </p:nvCxnSpPr>
          <p:spPr>
            <a:xfrm flipH="1" flipV="1">
              <a:off x="7616531" y="2895832"/>
              <a:ext cx="458366" cy="31315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27813903-8DA4-4DC6-83A1-4CE3EDD163CC}"/>
                </a:ext>
              </a:extLst>
            </p:cNvPr>
            <p:cNvCxnSpPr>
              <a:cxnSpLocks/>
              <a:stCxn id="154" idx="2"/>
              <a:endCxn id="126" idx="6"/>
            </p:cNvCxnSpPr>
            <p:nvPr/>
          </p:nvCxnSpPr>
          <p:spPr>
            <a:xfrm flipH="1" flipV="1">
              <a:off x="7616531" y="2895832"/>
              <a:ext cx="945306" cy="31465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BB12953D-9510-4B95-8F4E-4AD277489EF8}"/>
                </a:ext>
              </a:extLst>
            </p:cNvPr>
            <p:cNvCxnSpPr>
              <a:cxnSpLocks/>
              <a:stCxn id="153" idx="2"/>
              <a:endCxn id="126" idx="6"/>
            </p:cNvCxnSpPr>
            <p:nvPr/>
          </p:nvCxnSpPr>
          <p:spPr>
            <a:xfrm flipH="1" flipV="1">
              <a:off x="7616531" y="2895832"/>
              <a:ext cx="1424806" cy="30797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4DFBC13-F596-4E89-8674-C485BD61C735}"/>
                </a:ext>
              </a:extLst>
            </p:cNvPr>
            <p:cNvCxnSpPr>
              <a:cxnSpLocks/>
              <a:stCxn id="152" idx="2"/>
              <a:endCxn id="136" idx="6"/>
            </p:cNvCxnSpPr>
            <p:nvPr/>
          </p:nvCxnSpPr>
          <p:spPr>
            <a:xfrm flipH="1" flipV="1">
              <a:off x="7592249" y="3601741"/>
              <a:ext cx="481424" cy="30246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04E0FA52-6B78-45A7-9F3B-0F413F29AC50}"/>
                </a:ext>
              </a:extLst>
            </p:cNvPr>
            <p:cNvCxnSpPr>
              <a:cxnSpLocks/>
              <a:stCxn id="156" idx="2"/>
              <a:endCxn id="136" idx="6"/>
            </p:cNvCxnSpPr>
            <p:nvPr/>
          </p:nvCxnSpPr>
          <p:spPr>
            <a:xfrm flipH="1" flipV="1">
              <a:off x="7592249" y="3601741"/>
              <a:ext cx="966851" cy="29923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38BAC044-983F-4355-8663-12B0F9286BD2}"/>
                </a:ext>
              </a:extLst>
            </p:cNvPr>
            <p:cNvCxnSpPr>
              <a:cxnSpLocks/>
              <a:stCxn id="151" idx="2"/>
              <a:endCxn id="136" idx="6"/>
            </p:cNvCxnSpPr>
            <p:nvPr/>
          </p:nvCxnSpPr>
          <p:spPr>
            <a:xfrm flipH="1" flipV="1">
              <a:off x="7592249" y="3601741"/>
              <a:ext cx="1450498" cy="2972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279B8920-7F97-4AAC-B113-B7B1B061B5C5}"/>
                </a:ext>
              </a:extLst>
            </p:cNvPr>
            <p:cNvCxnSpPr>
              <a:cxnSpLocks/>
              <a:stCxn id="134" idx="2"/>
              <a:endCxn id="155" idx="6"/>
            </p:cNvCxnSpPr>
            <p:nvPr/>
          </p:nvCxnSpPr>
          <p:spPr>
            <a:xfrm flipV="1">
              <a:off x="7593659" y="3603684"/>
              <a:ext cx="481238" cy="2985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5FD6E763-2762-48DF-81AF-2B5A7E95D44E}"/>
                </a:ext>
              </a:extLst>
            </p:cNvPr>
            <p:cNvCxnSpPr>
              <a:cxnSpLocks/>
              <a:stCxn id="134" idx="2"/>
              <a:endCxn id="154" idx="6"/>
            </p:cNvCxnSpPr>
            <p:nvPr/>
          </p:nvCxnSpPr>
          <p:spPr>
            <a:xfrm flipV="1">
              <a:off x="7593659" y="3605188"/>
              <a:ext cx="968178" cy="29707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526AAFCC-6995-4233-931B-7EEEB1D5672E}"/>
                </a:ext>
              </a:extLst>
            </p:cNvPr>
            <p:cNvCxnSpPr>
              <a:cxnSpLocks/>
              <a:stCxn id="134" idx="2"/>
              <a:endCxn id="153" idx="6"/>
            </p:cNvCxnSpPr>
            <p:nvPr/>
          </p:nvCxnSpPr>
          <p:spPr>
            <a:xfrm flipV="1">
              <a:off x="7593659" y="3598511"/>
              <a:ext cx="1447678" cy="30374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1608EC52-8D0B-48D3-B399-7D970070F88A}"/>
                </a:ext>
              </a:extLst>
            </p:cNvPr>
            <p:cNvCxnSpPr>
              <a:cxnSpLocks/>
              <a:stCxn id="152" idx="2"/>
              <a:endCxn id="154" idx="6"/>
            </p:cNvCxnSpPr>
            <p:nvPr/>
          </p:nvCxnSpPr>
          <p:spPr>
            <a:xfrm flipV="1">
              <a:off x="8073673" y="3605188"/>
              <a:ext cx="488164" cy="29901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0E211160-44C6-40D0-B2EA-C6621BB3285F}"/>
                </a:ext>
              </a:extLst>
            </p:cNvPr>
            <p:cNvCxnSpPr>
              <a:cxnSpLocks/>
              <a:stCxn id="156" idx="2"/>
              <a:endCxn id="154" idx="6"/>
            </p:cNvCxnSpPr>
            <p:nvPr/>
          </p:nvCxnSpPr>
          <p:spPr>
            <a:xfrm flipV="1">
              <a:off x="8559100" y="3605188"/>
              <a:ext cx="2737" cy="29578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0AA4478-D338-4D3F-91DA-ACEA749D7A56}"/>
                </a:ext>
              </a:extLst>
            </p:cNvPr>
            <p:cNvCxnSpPr>
              <a:cxnSpLocks/>
              <a:stCxn id="151" idx="2"/>
              <a:endCxn id="154" idx="6"/>
            </p:cNvCxnSpPr>
            <p:nvPr/>
          </p:nvCxnSpPr>
          <p:spPr>
            <a:xfrm flipH="1" flipV="1">
              <a:off x="8561837" y="3605188"/>
              <a:ext cx="480910" cy="29384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73E38ACA-E20D-40F8-A153-D7014CF4D16F}"/>
                </a:ext>
              </a:extLst>
            </p:cNvPr>
            <p:cNvCxnSpPr>
              <a:cxnSpLocks/>
              <a:stCxn id="151" idx="2"/>
              <a:endCxn id="153" idx="6"/>
            </p:cNvCxnSpPr>
            <p:nvPr/>
          </p:nvCxnSpPr>
          <p:spPr>
            <a:xfrm flipH="1" flipV="1">
              <a:off x="9041337" y="3598511"/>
              <a:ext cx="1410" cy="30051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4EC6AEC5-C02E-48F0-8F29-3540AF48F5AB}"/>
                </a:ext>
              </a:extLst>
            </p:cNvPr>
            <p:cNvCxnSpPr>
              <a:cxnSpLocks/>
              <a:stCxn id="156" idx="2"/>
              <a:endCxn id="153" idx="6"/>
            </p:cNvCxnSpPr>
            <p:nvPr/>
          </p:nvCxnSpPr>
          <p:spPr>
            <a:xfrm flipV="1">
              <a:off x="8559100" y="3598511"/>
              <a:ext cx="482237" cy="30246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D5B6701D-1FAA-4921-9155-AD416D2CD705}"/>
                </a:ext>
              </a:extLst>
            </p:cNvPr>
            <p:cNvCxnSpPr>
              <a:cxnSpLocks/>
              <a:stCxn id="152" idx="2"/>
              <a:endCxn id="153" idx="6"/>
            </p:cNvCxnSpPr>
            <p:nvPr/>
          </p:nvCxnSpPr>
          <p:spPr>
            <a:xfrm flipV="1">
              <a:off x="8073673" y="3598511"/>
              <a:ext cx="967664" cy="30569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73640925-3086-48DC-9EE0-954F8C992CCB}"/>
                </a:ext>
              </a:extLst>
            </p:cNvPr>
            <p:cNvCxnSpPr>
              <a:cxnSpLocks/>
              <a:stCxn id="134" idx="2"/>
              <a:endCxn id="153" idx="6"/>
            </p:cNvCxnSpPr>
            <p:nvPr/>
          </p:nvCxnSpPr>
          <p:spPr>
            <a:xfrm flipV="1">
              <a:off x="7593659" y="3598511"/>
              <a:ext cx="1447678" cy="30374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4888D565-0268-47F8-A289-097B4F5FAA3D}"/>
                </a:ext>
              </a:extLst>
            </p:cNvPr>
            <p:cNvCxnSpPr>
              <a:cxnSpLocks/>
              <a:stCxn id="155" idx="6"/>
              <a:endCxn id="156" idx="2"/>
            </p:cNvCxnSpPr>
            <p:nvPr/>
          </p:nvCxnSpPr>
          <p:spPr>
            <a:xfrm>
              <a:off x="8074897" y="3603684"/>
              <a:ext cx="484203" cy="29728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10AE28D-7155-455C-8B4A-BF21E4C622FB}"/>
                </a:ext>
              </a:extLst>
            </p:cNvPr>
            <p:cNvCxnSpPr>
              <a:cxnSpLocks/>
              <a:stCxn id="155" idx="6"/>
              <a:endCxn id="152" idx="2"/>
            </p:cNvCxnSpPr>
            <p:nvPr/>
          </p:nvCxnSpPr>
          <p:spPr>
            <a:xfrm flipH="1">
              <a:off x="8073673" y="3603684"/>
              <a:ext cx="1224" cy="30051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39DDAAF8-1704-4042-9884-729D25BBEC6F}"/>
                </a:ext>
              </a:extLst>
            </p:cNvPr>
            <p:cNvCxnSpPr>
              <a:cxnSpLocks/>
              <a:stCxn id="155" idx="6"/>
              <a:endCxn id="151" idx="2"/>
            </p:cNvCxnSpPr>
            <p:nvPr/>
          </p:nvCxnSpPr>
          <p:spPr>
            <a:xfrm>
              <a:off x="8074897" y="3603684"/>
              <a:ext cx="967850" cy="29534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B181EBBC-AD40-47DE-8263-17D646753D68}"/>
                </a:ext>
              </a:extLst>
            </p:cNvPr>
            <p:cNvCxnSpPr>
              <a:cxnSpLocks/>
              <a:stCxn id="137" idx="6"/>
              <a:endCxn id="152" idx="2"/>
            </p:cNvCxnSpPr>
            <p:nvPr/>
          </p:nvCxnSpPr>
          <p:spPr>
            <a:xfrm>
              <a:off x="7112749" y="3608418"/>
              <a:ext cx="960924" cy="29578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A3AD25A6-89F4-4B4F-981C-03CAED0E0F1B}"/>
                </a:ext>
              </a:extLst>
            </p:cNvPr>
            <p:cNvCxnSpPr>
              <a:cxnSpLocks/>
              <a:stCxn id="138" idx="6"/>
              <a:endCxn id="152" idx="2"/>
            </p:cNvCxnSpPr>
            <p:nvPr/>
          </p:nvCxnSpPr>
          <p:spPr>
            <a:xfrm>
              <a:off x="6625809" y="3606914"/>
              <a:ext cx="1447864" cy="29728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F64C2210-C119-4CED-99E0-B8BDE19B54EA}"/>
                </a:ext>
              </a:extLst>
            </p:cNvPr>
            <p:cNvCxnSpPr>
              <a:cxnSpLocks/>
              <a:stCxn id="152" idx="6"/>
              <a:endCxn id="143" idx="2"/>
            </p:cNvCxnSpPr>
            <p:nvPr/>
          </p:nvCxnSpPr>
          <p:spPr>
            <a:xfrm>
              <a:off x="8073673" y="4298904"/>
              <a:ext cx="1043" cy="22773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CD658DA0-85B7-4126-9FAA-42CC4CEA9500}"/>
                </a:ext>
              </a:extLst>
            </p:cNvPr>
            <p:cNvCxnSpPr>
              <a:cxnSpLocks/>
              <a:stCxn id="156" idx="6"/>
              <a:endCxn id="143" idx="2"/>
            </p:cNvCxnSpPr>
            <p:nvPr/>
          </p:nvCxnSpPr>
          <p:spPr>
            <a:xfrm flipH="1">
              <a:off x="8074716" y="4295674"/>
              <a:ext cx="484384" cy="23096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D91A48C-6D88-4C6E-B53E-8A871FB554D8}"/>
                </a:ext>
              </a:extLst>
            </p:cNvPr>
            <p:cNvCxnSpPr>
              <a:cxnSpLocks/>
              <a:stCxn id="151" idx="6"/>
              <a:endCxn id="143" idx="2"/>
            </p:cNvCxnSpPr>
            <p:nvPr/>
          </p:nvCxnSpPr>
          <p:spPr>
            <a:xfrm flipH="1">
              <a:off x="8074716" y="4293729"/>
              <a:ext cx="968031" cy="23291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F138A89-388B-447F-AD10-9DBCAD2D590A}"/>
                </a:ext>
              </a:extLst>
            </p:cNvPr>
            <p:cNvCxnSpPr>
              <a:cxnSpLocks/>
              <a:stCxn id="152" idx="6"/>
              <a:endCxn id="144" idx="2"/>
            </p:cNvCxnSpPr>
            <p:nvPr/>
          </p:nvCxnSpPr>
          <p:spPr>
            <a:xfrm flipH="1">
              <a:off x="7587894" y="4298904"/>
              <a:ext cx="485779" cy="22968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9138E7BF-67FC-47D1-9519-C5ED53EFEB64}"/>
                </a:ext>
              </a:extLst>
            </p:cNvPr>
            <p:cNvCxnSpPr>
              <a:cxnSpLocks/>
              <a:stCxn id="156" idx="6"/>
              <a:endCxn id="144" idx="2"/>
            </p:cNvCxnSpPr>
            <p:nvPr/>
          </p:nvCxnSpPr>
          <p:spPr>
            <a:xfrm flipH="1">
              <a:off x="7587894" y="4295674"/>
              <a:ext cx="971206" cy="23291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744DBBB0-5563-4553-B177-BA9278216ED2}"/>
                </a:ext>
              </a:extLst>
            </p:cNvPr>
            <p:cNvCxnSpPr>
              <a:cxnSpLocks/>
              <a:stCxn id="151" idx="6"/>
              <a:endCxn id="144" idx="2"/>
            </p:cNvCxnSpPr>
            <p:nvPr/>
          </p:nvCxnSpPr>
          <p:spPr>
            <a:xfrm flipH="1">
              <a:off x="7587894" y="4293729"/>
              <a:ext cx="1454853" cy="23485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5" name="Picture 194">
            <a:extLst>
              <a:ext uri="{FF2B5EF4-FFF2-40B4-BE49-F238E27FC236}">
                <a16:creationId xmlns:a16="http://schemas.microsoft.com/office/drawing/2014/main" id="{C904B3A5-7043-41CA-96A0-345A0460E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6266" y="2024338"/>
            <a:ext cx="1076874" cy="1205365"/>
          </a:xfrm>
          <a:prstGeom prst="rect">
            <a:avLst/>
          </a:prstGeom>
        </p:spPr>
      </p:pic>
      <p:sp>
        <p:nvSpPr>
          <p:cNvPr id="197" name="TextBox 196">
            <a:extLst>
              <a:ext uri="{FF2B5EF4-FFF2-40B4-BE49-F238E27FC236}">
                <a16:creationId xmlns:a16="http://schemas.microsoft.com/office/drawing/2014/main" id="{ECCED8FA-65FF-4331-B4B3-AB10E39CD011}"/>
              </a:ext>
            </a:extLst>
          </p:cNvPr>
          <p:cNvSpPr txBox="1"/>
          <p:nvPr/>
        </p:nvSpPr>
        <p:spPr>
          <a:xfrm>
            <a:off x="2685608" y="4988424"/>
            <a:ext cx="306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Prediction accuracy: 95%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306BA267-CCA7-418A-AB44-EAA2BEAF8F4A}"/>
              </a:ext>
            </a:extLst>
          </p:cNvPr>
          <p:cNvSpPr txBox="1"/>
          <p:nvPr/>
        </p:nvSpPr>
        <p:spPr>
          <a:xfrm>
            <a:off x="8152076" y="4904785"/>
            <a:ext cx="306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Prediction accuracy: 80%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49B27CBA-3C00-46F4-9A5F-B0B264778743}"/>
              </a:ext>
            </a:extLst>
          </p:cNvPr>
          <p:cNvSpPr txBox="1"/>
          <p:nvPr/>
        </p:nvSpPr>
        <p:spPr>
          <a:xfrm>
            <a:off x="7311187" y="5845534"/>
            <a:ext cx="313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Guaranteed Execution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35EF7996-6B92-41C5-A5A4-274D739C13EC}"/>
              </a:ext>
            </a:extLst>
          </p:cNvPr>
          <p:cNvSpPr txBox="1"/>
          <p:nvPr/>
        </p:nvSpPr>
        <p:spPr>
          <a:xfrm>
            <a:off x="1720531" y="5845534"/>
            <a:ext cx="313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Performance up</a:t>
            </a:r>
          </a:p>
        </p:txBody>
      </p:sp>
    </p:spTree>
    <p:extLst>
      <p:ext uri="{BB962C8B-B14F-4D97-AF65-F5344CB8AC3E}">
        <p14:creationId xmlns:p14="http://schemas.microsoft.com/office/powerpoint/2010/main" val="178757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39" grpId="0"/>
      <p:bldP spid="70" grpId="0"/>
      <p:bldP spid="197" grpId="0"/>
      <p:bldP spid="198" grpId="0"/>
      <p:bldP spid="199" grpId="0"/>
      <p:bldP spid="2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27496-1AE7-41A0-8A10-79B2B616E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Neuro.ZERO</a:t>
            </a:r>
            <a:r>
              <a:rPr lang="en-US" dirty="0"/>
              <a:t> vs. Alternatives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CF2EA-01BC-4446-94DE-074BC987BC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8C095-DD79-41C3-821D-804BA52CD0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7A81BEF-6C27-4D96-A495-5A73F5FF59AD}"/>
              </a:ext>
            </a:extLst>
          </p:cNvPr>
          <p:cNvSpPr txBox="1"/>
          <p:nvPr/>
        </p:nvSpPr>
        <p:spPr>
          <a:xfrm>
            <a:off x="1035033" y="3445440"/>
            <a:ext cx="1833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Guaranteed Execution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EEACBA02-1A09-48B7-8605-3A63BF89E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740" y="2441873"/>
            <a:ext cx="854767" cy="854767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D8FADFD1-8E12-4EF5-8E21-242A435D3FE8}"/>
              </a:ext>
            </a:extLst>
          </p:cNvPr>
          <p:cNvSpPr txBox="1"/>
          <p:nvPr/>
        </p:nvSpPr>
        <p:spPr>
          <a:xfrm>
            <a:off x="1029836" y="4314132"/>
            <a:ext cx="194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Computation </a:t>
            </a:r>
          </a:p>
          <a:p>
            <a:pPr algn="ctr"/>
            <a:r>
              <a:rPr lang="en-US" sz="2000" b="1" dirty="0"/>
              <a:t>Scaling</a:t>
            </a:r>
          </a:p>
        </p:txBody>
      </p:sp>
      <p:pic>
        <p:nvPicPr>
          <p:cNvPr id="71" name="Content Placeholder 18">
            <a:extLst>
              <a:ext uri="{FF2B5EF4-FFF2-40B4-BE49-F238E27FC236}">
                <a16:creationId xmlns:a16="http://schemas.microsoft.com/office/drawing/2014/main" id="{CE5DA1BD-862C-4F37-8F8B-1C7B2A524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50" y="2428063"/>
            <a:ext cx="868578" cy="868578"/>
          </a:xfrm>
          <a:prstGeom prst="rect">
            <a:avLst/>
          </a:prstGeom>
        </p:spPr>
      </p:pic>
      <p:pic>
        <p:nvPicPr>
          <p:cNvPr id="73" name="Content Placeholder 18">
            <a:extLst>
              <a:ext uri="{FF2B5EF4-FFF2-40B4-BE49-F238E27FC236}">
                <a16:creationId xmlns:a16="http://schemas.microsoft.com/office/drawing/2014/main" id="{91360F02-5690-445D-B504-A175EA67D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2428062"/>
            <a:ext cx="868578" cy="868578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AE67A9DA-15B2-4040-8F14-61A825677EDC}"/>
              </a:ext>
            </a:extLst>
          </p:cNvPr>
          <p:cNvSpPr txBox="1"/>
          <p:nvPr/>
        </p:nvSpPr>
        <p:spPr>
          <a:xfrm>
            <a:off x="1071209" y="5151682"/>
            <a:ext cx="1753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Energy</a:t>
            </a:r>
          </a:p>
          <a:p>
            <a:pPr algn="ctr"/>
            <a:r>
              <a:rPr lang="en-US" sz="2000" b="1" dirty="0"/>
              <a:t>Efficiency</a:t>
            </a:r>
          </a:p>
        </p:txBody>
      </p:sp>
      <p:pic>
        <p:nvPicPr>
          <p:cNvPr id="92" name="Content Placeholder 18">
            <a:extLst>
              <a:ext uri="{FF2B5EF4-FFF2-40B4-BE49-F238E27FC236}">
                <a16:creationId xmlns:a16="http://schemas.microsoft.com/office/drawing/2014/main" id="{DC4D0659-C8D5-4713-A5E4-5EF19A83E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71" y="2428062"/>
            <a:ext cx="868578" cy="868578"/>
          </a:xfrm>
          <a:prstGeom prst="rect">
            <a:avLst/>
          </a:prstGeom>
        </p:spPr>
      </p:pic>
      <p:pic>
        <p:nvPicPr>
          <p:cNvPr id="97" name="Content Placeholder 18">
            <a:extLst>
              <a:ext uri="{FF2B5EF4-FFF2-40B4-BE49-F238E27FC236}">
                <a16:creationId xmlns:a16="http://schemas.microsoft.com/office/drawing/2014/main" id="{2BF9996B-AEF9-4996-B364-D617DA0FD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02" y="2428062"/>
            <a:ext cx="868578" cy="868578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48E82776-2C0A-4D74-83E6-7FDF59135569}"/>
              </a:ext>
            </a:extLst>
          </p:cNvPr>
          <p:cNvSpPr txBox="1"/>
          <p:nvPr/>
        </p:nvSpPr>
        <p:spPr>
          <a:xfrm>
            <a:off x="6475626" y="2490630"/>
            <a:ext cx="5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+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380C6AA-B2DE-460F-AB6E-0555500E21BD}"/>
              </a:ext>
            </a:extLst>
          </p:cNvPr>
          <p:cNvSpPr txBox="1"/>
          <p:nvPr/>
        </p:nvSpPr>
        <p:spPr>
          <a:xfrm>
            <a:off x="9456373" y="2501422"/>
            <a:ext cx="5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3247A7-5826-4F03-963D-991BAE7B2E64}"/>
              </a:ext>
            </a:extLst>
          </p:cNvPr>
          <p:cNvSpPr txBox="1"/>
          <p:nvPr/>
        </p:nvSpPr>
        <p:spPr>
          <a:xfrm>
            <a:off x="3308390" y="1905412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Single MCU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9B50F0-BBCE-4203-BA02-0727CFFC4011}"/>
              </a:ext>
            </a:extLst>
          </p:cNvPr>
          <p:cNvSpPr txBox="1"/>
          <p:nvPr/>
        </p:nvSpPr>
        <p:spPr>
          <a:xfrm>
            <a:off x="5789873" y="1912679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Multiple MCU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11DCC7-FB8C-4674-B75D-9F104F18DC10}"/>
              </a:ext>
            </a:extLst>
          </p:cNvPr>
          <p:cNvSpPr txBox="1"/>
          <p:nvPr/>
        </p:nvSpPr>
        <p:spPr>
          <a:xfrm>
            <a:off x="8826552" y="1912679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Neuro.ZERO</a:t>
            </a:r>
            <a:endParaRPr lang="en-US" sz="2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822FFB-217C-428A-9DF1-DA5A8B55E369}"/>
              </a:ext>
            </a:extLst>
          </p:cNvPr>
          <p:cNvCxnSpPr>
            <a:cxnSpLocks/>
          </p:cNvCxnSpPr>
          <p:nvPr/>
        </p:nvCxnSpPr>
        <p:spPr>
          <a:xfrm>
            <a:off x="3040805" y="2501422"/>
            <a:ext cx="0" cy="37143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891BD1-5DF2-4E65-B307-61AC07EDB63B}"/>
              </a:ext>
            </a:extLst>
          </p:cNvPr>
          <p:cNvCxnSpPr>
            <a:cxnSpLocks/>
          </p:cNvCxnSpPr>
          <p:nvPr/>
        </p:nvCxnSpPr>
        <p:spPr>
          <a:xfrm>
            <a:off x="5278679" y="2501422"/>
            <a:ext cx="0" cy="37143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5336AC-12BC-4028-9674-A18399F3C554}"/>
              </a:ext>
            </a:extLst>
          </p:cNvPr>
          <p:cNvCxnSpPr>
            <a:cxnSpLocks/>
          </p:cNvCxnSpPr>
          <p:nvPr/>
        </p:nvCxnSpPr>
        <p:spPr>
          <a:xfrm>
            <a:off x="8358763" y="2490630"/>
            <a:ext cx="0" cy="37251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10AD1C7-DCD3-4BC4-939D-F2611CD9C185}"/>
              </a:ext>
            </a:extLst>
          </p:cNvPr>
          <p:cNvCxnSpPr>
            <a:cxnSpLocks/>
          </p:cNvCxnSpPr>
          <p:nvPr/>
        </p:nvCxnSpPr>
        <p:spPr>
          <a:xfrm>
            <a:off x="11063985" y="2501422"/>
            <a:ext cx="0" cy="37143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EB245F5-99B3-42D9-B1CC-3EEBD7531A6A}"/>
              </a:ext>
            </a:extLst>
          </p:cNvPr>
          <p:cNvCxnSpPr>
            <a:cxnSpLocks/>
          </p:cNvCxnSpPr>
          <p:nvPr/>
        </p:nvCxnSpPr>
        <p:spPr>
          <a:xfrm flipH="1">
            <a:off x="968827" y="3375991"/>
            <a:ext cx="103359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44C0458-E88E-4BAB-9797-7B7E386CE970}"/>
              </a:ext>
            </a:extLst>
          </p:cNvPr>
          <p:cNvCxnSpPr>
            <a:cxnSpLocks/>
          </p:cNvCxnSpPr>
          <p:nvPr/>
        </p:nvCxnSpPr>
        <p:spPr>
          <a:xfrm flipH="1">
            <a:off x="968827" y="4245309"/>
            <a:ext cx="103359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D5A7486-EA7C-4A93-A7CC-071D386EC964}"/>
              </a:ext>
            </a:extLst>
          </p:cNvPr>
          <p:cNvCxnSpPr>
            <a:cxnSpLocks/>
          </p:cNvCxnSpPr>
          <p:nvPr/>
        </p:nvCxnSpPr>
        <p:spPr>
          <a:xfrm flipH="1">
            <a:off x="968827" y="5913396"/>
            <a:ext cx="103359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6DB36D9-2C61-41FE-811E-2A057D5E6A8B}"/>
              </a:ext>
            </a:extLst>
          </p:cNvPr>
          <p:cNvCxnSpPr>
            <a:cxnSpLocks/>
          </p:cNvCxnSpPr>
          <p:nvPr/>
        </p:nvCxnSpPr>
        <p:spPr>
          <a:xfrm flipH="1">
            <a:off x="968827" y="5101596"/>
            <a:ext cx="103359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15E05AB-E49E-45D3-9718-643C490A5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343" y="4321118"/>
            <a:ext cx="666997" cy="666997"/>
          </a:xfrm>
          <a:prstGeom prst="rect">
            <a:avLst/>
          </a:prstGeom>
        </p:spPr>
      </p:pic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816B562A-F0E6-4C2D-80BF-F5B79FD71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1281" y="3455978"/>
            <a:ext cx="666997" cy="666997"/>
          </a:xfrm>
          <a:prstGeom prst="rect">
            <a:avLst/>
          </a:prstGeom>
        </p:spPr>
      </p:pic>
      <p:pic>
        <p:nvPicPr>
          <p:cNvPr id="57" name="Picture 56" descr="A close up of a logo&#10;&#10;Description automatically generated">
            <a:extLst>
              <a:ext uri="{FF2B5EF4-FFF2-40B4-BE49-F238E27FC236}">
                <a16:creationId xmlns:a16="http://schemas.microsoft.com/office/drawing/2014/main" id="{E252FED6-B4CC-44A3-97B0-ED52278C0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343" y="5137773"/>
            <a:ext cx="666997" cy="666997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7237CFA2-9249-44F2-A8EC-FE4E79F87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898" y="4321118"/>
            <a:ext cx="666997" cy="66699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61E7097D-BAC4-4033-BD26-495B3A8B7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836" y="3455978"/>
            <a:ext cx="666997" cy="666997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6C4B1B3B-B0D1-4467-905D-02A77F5D9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057" y="3456298"/>
            <a:ext cx="666997" cy="66699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150DAE2-4826-4B08-AE95-59AFA84A8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37" y="1008265"/>
            <a:ext cx="668425" cy="668425"/>
          </a:xfrm>
          <a:prstGeom prst="rect">
            <a:avLst/>
          </a:prstGeom>
        </p:spPr>
      </p:pic>
      <p:pic>
        <p:nvPicPr>
          <p:cNvPr id="50" name="Content Placeholder 18">
            <a:extLst>
              <a:ext uri="{FF2B5EF4-FFF2-40B4-BE49-F238E27FC236}">
                <a16:creationId xmlns:a16="http://schemas.microsoft.com/office/drawing/2014/main" id="{671F8060-F940-47DC-94ED-3932FF6DE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32" y="1014108"/>
            <a:ext cx="679225" cy="67922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F3049FB-F444-4CA7-9665-B819CFAEAFC4}"/>
              </a:ext>
            </a:extLst>
          </p:cNvPr>
          <p:cNvSpPr txBox="1"/>
          <p:nvPr/>
        </p:nvSpPr>
        <p:spPr>
          <a:xfrm>
            <a:off x="3818069" y="1146424"/>
            <a:ext cx="2527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Battery-powered MCU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141AFDE-F3E3-4562-8E38-19DB722EA337}"/>
              </a:ext>
            </a:extLst>
          </p:cNvPr>
          <p:cNvSpPr txBox="1"/>
          <p:nvPr/>
        </p:nvSpPr>
        <p:spPr>
          <a:xfrm>
            <a:off x="7197762" y="1134958"/>
            <a:ext cx="2634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Energy-harvested MCU</a:t>
            </a:r>
          </a:p>
        </p:txBody>
      </p:sp>
    </p:spTree>
    <p:extLst>
      <p:ext uri="{BB962C8B-B14F-4D97-AF65-F5344CB8AC3E}">
        <p14:creationId xmlns:p14="http://schemas.microsoft.com/office/powerpoint/2010/main" val="350515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4" grpId="0"/>
      <p:bldP spid="77" grpId="0"/>
      <p:bldP spid="102" grpId="0"/>
      <p:bldP spid="103" grpId="0"/>
      <p:bldP spid="3" grpId="0"/>
      <p:bldP spid="41" grpId="0"/>
      <p:bldP spid="42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FD99E08-5100-4015-B1B2-3C11091D0BD7}"/>
              </a:ext>
            </a:extLst>
          </p:cNvPr>
          <p:cNvSpPr/>
          <p:nvPr/>
        </p:nvSpPr>
        <p:spPr>
          <a:xfrm>
            <a:off x="4569249" y="2659380"/>
            <a:ext cx="3561751" cy="2941319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CE1B8-AC41-47D7-82AE-822DBAFE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Propose – </a:t>
            </a:r>
            <a:r>
              <a:rPr lang="en-US" dirty="0" err="1"/>
              <a:t>Neuro.ZERO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C0EE8-62B7-44CB-AE9F-34908AFE7CB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A </a:t>
            </a:r>
            <a:r>
              <a:rPr lang="en-US" b="1" dirty="0">
                <a:solidFill>
                  <a:schemeClr val="accent6"/>
                </a:solidFill>
              </a:rPr>
              <a:t>co-processor architecture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consisting of a </a:t>
            </a:r>
            <a:r>
              <a:rPr lang="en-US" b="1" dirty="0">
                <a:solidFill>
                  <a:schemeClr val="accent6"/>
                </a:solidFill>
              </a:rPr>
              <a:t>main MCU</a:t>
            </a:r>
            <a:r>
              <a:rPr lang="en-US" dirty="0"/>
              <a:t> that executes </a:t>
            </a:r>
            <a:r>
              <a:rPr lang="en-US" b="1" dirty="0">
                <a:solidFill>
                  <a:schemeClr val="accent6"/>
                </a:solidFill>
              </a:rPr>
              <a:t>scaled-down versions of a DNN</a:t>
            </a:r>
            <a:r>
              <a:rPr lang="en-US" dirty="0"/>
              <a:t> with a battery, and an </a:t>
            </a:r>
            <a:r>
              <a:rPr lang="en-US" b="1" dirty="0">
                <a:solidFill>
                  <a:schemeClr val="accent6"/>
                </a:solidFill>
              </a:rPr>
              <a:t>accelerator MCU</a:t>
            </a:r>
            <a:r>
              <a:rPr lang="en-US" dirty="0"/>
              <a:t> that is powered by harvested energy.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47A56-DB9E-47E0-9FBD-EF55B07F23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A931-E420-4675-860E-8C31CA62DF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pic>
        <p:nvPicPr>
          <p:cNvPr id="6146" name="Picture 2" descr="Image result for algorithm icon">
            <a:extLst>
              <a:ext uri="{FF2B5EF4-FFF2-40B4-BE49-F238E27FC236}">
                <a16:creationId xmlns:a16="http://schemas.microsoft.com/office/drawing/2014/main" id="{FC181EB9-08F8-4AC0-95A0-0138C1F85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583" y="2989721"/>
            <a:ext cx="1510583" cy="151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4A4003-C84C-483B-A302-4467C57C4915}"/>
              </a:ext>
            </a:extLst>
          </p:cNvPr>
          <p:cNvSpPr txBox="1"/>
          <p:nvPr/>
        </p:nvSpPr>
        <p:spPr>
          <a:xfrm>
            <a:off x="8776416" y="4592573"/>
            <a:ext cx="2079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Intermittent Energy-Aware</a:t>
            </a:r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Algorithms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1EEF6A-CC16-41F2-909F-0AE16EE6C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095" y="2989721"/>
            <a:ext cx="2100543" cy="1510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52AEDD-F0C3-45DE-8A3A-E5E647EFCBAF}"/>
              </a:ext>
            </a:extLst>
          </p:cNvPr>
          <p:cNvSpPr txBox="1"/>
          <p:nvPr/>
        </p:nvSpPr>
        <p:spPr>
          <a:xfrm>
            <a:off x="4807749" y="4592573"/>
            <a:ext cx="295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Multiple Modes of DNN Execution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FDDEEA-E164-43AB-AC4A-27D1C8289A77}"/>
              </a:ext>
            </a:extLst>
          </p:cNvPr>
          <p:cNvSpPr txBox="1"/>
          <p:nvPr/>
        </p:nvSpPr>
        <p:spPr>
          <a:xfrm>
            <a:off x="1231099" y="4592573"/>
            <a:ext cx="2319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Co-MCU</a:t>
            </a:r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Architecture</a:t>
            </a:r>
          </a:p>
        </p:txBody>
      </p:sp>
      <p:pic>
        <p:nvPicPr>
          <p:cNvPr id="14" name="Content Placeholder 18">
            <a:extLst>
              <a:ext uri="{FF2B5EF4-FFF2-40B4-BE49-F238E27FC236}">
                <a16:creationId xmlns:a16="http://schemas.microsoft.com/office/drawing/2014/main" id="{DB9E6913-BB51-4534-926A-080DD6F19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97" y="2939873"/>
            <a:ext cx="1427137" cy="14271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5D0AAD-46A8-451B-8673-B15F4FCFAB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44" y="2939874"/>
            <a:ext cx="1420176" cy="14201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DC427B-C669-45B5-ADD0-C7C2C34E9C85}"/>
              </a:ext>
            </a:extLst>
          </p:cNvPr>
          <p:cNvSpPr txBox="1"/>
          <p:nvPr/>
        </p:nvSpPr>
        <p:spPr>
          <a:xfrm>
            <a:off x="1948329" y="3074063"/>
            <a:ext cx="984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>
                    <a:lumMod val="5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52251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781CD-1EA5-4DF8-BE78-EB882F18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Multiple Modes of DNN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84615-9D60-40EE-89FF-68A4847E7D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20" y="987846"/>
            <a:ext cx="11186160" cy="516569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 err="1"/>
              <a:t>Neuro.ZERO</a:t>
            </a:r>
            <a:r>
              <a:rPr lang="en-US" b="1" dirty="0"/>
              <a:t> supports </a:t>
            </a:r>
            <a:r>
              <a:rPr lang="en-US" b="1" dirty="0">
                <a:solidFill>
                  <a:schemeClr val="accent6"/>
                </a:solidFill>
              </a:rPr>
              <a:t>four acceleration execution of a DNN</a:t>
            </a:r>
            <a:r>
              <a:rPr lang="en-US" b="1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77134-8AAA-4A3E-8A80-0E6DCED240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D83EA-AB23-4DA9-9D85-9532FC52F1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5638144-D04A-4C0D-8517-45EC85D78ACA}"/>
              </a:ext>
            </a:extLst>
          </p:cNvPr>
          <p:cNvSpPr txBox="1"/>
          <p:nvPr/>
        </p:nvSpPr>
        <p:spPr>
          <a:xfrm>
            <a:off x="460458" y="4327232"/>
            <a:ext cx="3199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Deep neural network</a:t>
            </a:r>
          </a:p>
          <a:p>
            <a:pPr algn="ctr"/>
            <a:r>
              <a:rPr lang="en-US" sz="2400" b="1" dirty="0"/>
              <a:t>(DNN)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E9D8B5-3065-41B7-835F-A32CEB2204FD}"/>
              </a:ext>
            </a:extLst>
          </p:cNvPr>
          <p:cNvGrpSpPr/>
          <p:nvPr/>
        </p:nvGrpSpPr>
        <p:grpSpPr>
          <a:xfrm>
            <a:off x="1339267" y="2401953"/>
            <a:ext cx="1376906" cy="1798030"/>
            <a:chOff x="1292773" y="3023690"/>
            <a:chExt cx="1326660" cy="173241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FDED2BF-55E2-4BE3-BE56-11E2C9D42894}"/>
                </a:ext>
              </a:extLst>
            </p:cNvPr>
            <p:cNvCxnSpPr>
              <a:cxnSpLocks/>
              <a:stCxn id="50" idx="6"/>
              <a:endCxn id="65" idx="2"/>
            </p:cNvCxnSpPr>
            <p:nvPr/>
          </p:nvCxnSpPr>
          <p:spPr>
            <a:xfrm flipH="1">
              <a:off x="2130201" y="3309048"/>
              <a:ext cx="340054" cy="21953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2C15CCC-0331-4F38-85DE-6BBFAC86FF0D}"/>
                </a:ext>
              </a:extLst>
            </p:cNvPr>
            <p:cNvCxnSpPr>
              <a:cxnSpLocks/>
              <a:stCxn id="50" idx="6"/>
              <a:endCxn id="66" idx="2"/>
            </p:cNvCxnSpPr>
            <p:nvPr/>
          </p:nvCxnSpPr>
          <p:spPr>
            <a:xfrm flipH="1">
              <a:off x="1787246" y="3309048"/>
              <a:ext cx="683009" cy="22431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C964E10-D34F-46C4-874A-431F033D6D69}"/>
                </a:ext>
              </a:extLst>
            </p:cNvPr>
            <p:cNvCxnSpPr>
              <a:cxnSpLocks/>
              <a:stCxn id="50" idx="6"/>
              <a:endCxn id="67" idx="2"/>
            </p:cNvCxnSpPr>
            <p:nvPr/>
          </p:nvCxnSpPr>
          <p:spPr>
            <a:xfrm flipH="1">
              <a:off x="1438970" y="3309048"/>
              <a:ext cx="1031285" cy="22323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2CE3D33-BFB6-4CEC-9B21-F6FDB6ED544B}"/>
                </a:ext>
              </a:extLst>
            </p:cNvPr>
            <p:cNvCxnSpPr>
              <a:cxnSpLocks/>
              <a:stCxn id="51" idx="6"/>
              <a:endCxn id="65" idx="2"/>
            </p:cNvCxnSpPr>
            <p:nvPr/>
          </p:nvCxnSpPr>
          <p:spPr>
            <a:xfrm>
              <a:off x="2126178" y="3306000"/>
              <a:ext cx="4023" cy="2225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D03F4D2-5C90-4D19-BBC5-4E569D524877}"/>
                </a:ext>
              </a:extLst>
            </p:cNvPr>
            <p:cNvCxnSpPr>
              <a:cxnSpLocks/>
              <a:stCxn id="51" idx="6"/>
              <a:endCxn id="66" idx="2"/>
            </p:cNvCxnSpPr>
            <p:nvPr/>
          </p:nvCxnSpPr>
          <p:spPr>
            <a:xfrm flipH="1">
              <a:off x="1787246" y="3306000"/>
              <a:ext cx="338932" cy="22736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FEA9CD7-03BD-4627-86A8-7F608AC7471E}"/>
                </a:ext>
              </a:extLst>
            </p:cNvPr>
            <p:cNvCxnSpPr>
              <a:cxnSpLocks/>
              <a:stCxn id="51" idx="6"/>
              <a:endCxn id="67" idx="2"/>
            </p:cNvCxnSpPr>
            <p:nvPr/>
          </p:nvCxnSpPr>
          <p:spPr>
            <a:xfrm flipH="1">
              <a:off x="1438970" y="3306000"/>
              <a:ext cx="687208" cy="2262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C696538-BAAE-4AC2-8BD7-5AB1E1191976}"/>
                </a:ext>
              </a:extLst>
            </p:cNvPr>
            <p:cNvCxnSpPr>
              <a:cxnSpLocks/>
              <a:stCxn id="52" idx="6"/>
              <a:endCxn id="65" idx="2"/>
            </p:cNvCxnSpPr>
            <p:nvPr/>
          </p:nvCxnSpPr>
          <p:spPr>
            <a:xfrm>
              <a:off x="1784400" y="3306000"/>
              <a:ext cx="345801" cy="2225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29FFD3F-1D2D-45F2-917A-D43CEFE58A2D}"/>
                </a:ext>
              </a:extLst>
            </p:cNvPr>
            <p:cNvCxnSpPr>
              <a:cxnSpLocks/>
              <a:stCxn id="52" idx="6"/>
              <a:endCxn id="66" idx="2"/>
            </p:cNvCxnSpPr>
            <p:nvPr/>
          </p:nvCxnSpPr>
          <p:spPr>
            <a:xfrm>
              <a:off x="1784400" y="3306000"/>
              <a:ext cx="2846" cy="22736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560036B-A740-4BF7-9EEE-986041402A9C}"/>
                </a:ext>
              </a:extLst>
            </p:cNvPr>
            <p:cNvCxnSpPr>
              <a:cxnSpLocks/>
              <a:stCxn id="52" idx="6"/>
              <a:endCxn id="67" idx="2"/>
            </p:cNvCxnSpPr>
            <p:nvPr/>
          </p:nvCxnSpPr>
          <p:spPr>
            <a:xfrm flipH="1">
              <a:off x="1438970" y="3306000"/>
              <a:ext cx="345430" cy="2262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2824BB-4D3B-4C7E-8C24-05E9C6167308}"/>
                </a:ext>
              </a:extLst>
            </p:cNvPr>
            <p:cNvCxnSpPr>
              <a:cxnSpLocks/>
              <a:stCxn id="53" idx="6"/>
              <a:endCxn id="65" idx="2"/>
            </p:cNvCxnSpPr>
            <p:nvPr/>
          </p:nvCxnSpPr>
          <p:spPr>
            <a:xfrm>
              <a:off x="1439231" y="3306000"/>
              <a:ext cx="690970" cy="2225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A821A9-E814-4F13-9A13-DC5EBF1766BA}"/>
                </a:ext>
              </a:extLst>
            </p:cNvPr>
            <p:cNvCxnSpPr>
              <a:cxnSpLocks/>
              <a:stCxn id="53" idx="6"/>
              <a:endCxn id="66" idx="2"/>
            </p:cNvCxnSpPr>
            <p:nvPr/>
          </p:nvCxnSpPr>
          <p:spPr>
            <a:xfrm>
              <a:off x="1439231" y="3306000"/>
              <a:ext cx="348015" cy="22736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95ED1BB-CBBF-4FFE-A774-F93A24FA1879}"/>
                </a:ext>
              </a:extLst>
            </p:cNvPr>
            <p:cNvCxnSpPr>
              <a:cxnSpLocks/>
              <a:stCxn id="53" idx="6"/>
              <a:endCxn id="67" idx="2"/>
            </p:cNvCxnSpPr>
            <p:nvPr/>
          </p:nvCxnSpPr>
          <p:spPr>
            <a:xfrm flipH="1">
              <a:off x="1438970" y="3306000"/>
              <a:ext cx="261" cy="2262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AB34F42-6D76-4854-944F-3292AF2A7967}"/>
                </a:ext>
              </a:extLst>
            </p:cNvPr>
            <p:cNvCxnSpPr>
              <a:cxnSpLocks/>
              <a:stCxn id="65" idx="6"/>
              <a:endCxn id="63" idx="2"/>
            </p:cNvCxnSpPr>
            <p:nvPr/>
          </p:nvCxnSpPr>
          <p:spPr>
            <a:xfrm>
              <a:off x="2130201" y="3810891"/>
              <a:ext cx="3548" cy="21494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4D6B549-2D30-4653-B822-69DC897AB67C}"/>
                </a:ext>
              </a:extLst>
            </p:cNvPr>
            <p:cNvCxnSpPr>
              <a:cxnSpLocks/>
              <a:stCxn id="65" idx="6"/>
              <a:endCxn id="64" idx="2"/>
            </p:cNvCxnSpPr>
            <p:nvPr/>
          </p:nvCxnSpPr>
          <p:spPr>
            <a:xfrm flipH="1">
              <a:off x="1440634" y="3810891"/>
              <a:ext cx="689567" cy="21864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541DB89-8423-4984-9D1A-2A92C55E9881}"/>
                </a:ext>
              </a:extLst>
            </p:cNvPr>
            <p:cNvCxnSpPr>
              <a:cxnSpLocks/>
              <a:stCxn id="66" idx="6"/>
              <a:endCxn id="63" idx="2"/>
            </p:cNvCxnSpPr>
            <p:nvPr/>
          </p:nvCxnSpPr>
          <p:spPr>
            <a:xfrm>
              <a:off x="1787246" y="3815667"/>
              <a:ext cx="346503" cy="21016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812CC6B-5D56-4A6F-9495-03F7B05AF6E9}"/>
                </a:ext>
              </a:extLst>
            </p:cNvPr>
            <p:cNvCxnSpPr>
              <a:cxnSpLocks/>
              <a:stCxn id="66" idx="6"/>
              <a:endCxn id="64" idx="2"/>
            </p:cNvCxnSpPr>
            <p:nvPr/>
          </p:nvCxnSpPr>
          <p:spPr>
            <a:xfrm flipH="1">
              <a:off x="1440634" y="3815667"/>
              <a:ext cx="346612" cy="21386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1412981-D02A-4833-ABB9-CAFCC9907D32}"/>
                </a:ext>
              </a:extLst>
            </p:cNvPr>
            <p:cNvCxnSpPr>
              <a:cxnSpLocks/>
              <a:stCxn id="67" idx="6"/>
              <a:endCxn id="63" idx="2"/>
            </p:cNvCxnSpPr>
            <p:nvPr/>
          </p:nvCxnSpPr>
          <p:spPr>
            <a:xfrm>
              <a:off x="1438970" y="3814591"/>
              <a:ext cx="694779" cy="21124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1BF258A-55BF-4F61-B7EC-C0E8DA36169B}"/>
                </a:ext>
              </a:extLst>
            </p:cNvPr>
            <p:cNvCxnSpPr>
              <a:cxnSpLocks/>
              <a:stCxn id="67" idx="6"/>
              <a:endCxn id="64" idx="2"/>
            </p:cNvCxnSpPr>
            <p:nvPr/>
          </p:nvCxnSpPr>
          <p:spPr>
            <a:xfrm>
              <a:off x="1438970" y="3814591"/>
              <a:ext cx="1664" cy="21494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B98A4E0-D7F4-48C3-A5ED-3728EC0768D1}"/>
                </a:ext>
              </a:extLst>
            </p:cNvPr>
            <p:cNvCxnSpPr>
              <a:cxnSpLocks/>
              <a:stCxn id="65" idx="6"/>
              <a:endCxn id="69" idx="2"/>
            </p:cNvCxnSpPr>
            <p:nvPr/>
          </p:nvCxnSpPr>
          <p:spPr>
            <a:xfrm flipH="1">
              <a:off x="1787828" y="3810891"/>
              <a:ext cx="342373" cy="216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67C0F6C-1FD1-4039-804E-3781F3D9F1A1}"/>
                </a:ext>
              </a:extLst>
            </p:cNvPr>
            <p:cNvCxnSpPr>
              <a:cxnSpLocks/>
              <a:stCxn id="66" idx="6"/>
              <a:endCxn id="69" idx="2"/>
            </p:cNvCxnSpPr>
            <p:nvPr/>
          </p:nvCxnSpPr>
          <p:spPr>
            <a:xfrm>
              <a:off x="1787246" y="3815667"/>
              <a:ext cx="582" cy="21155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A69E86B-50FE-4469-8F91-9CC531246F86}"/>
                </a:ext>
              </a:extLst>
            </p:cNvPr>
            <p:cNvCxnSpPr>
              <a:cxnSpLocks/>
              <a:stCxn id="67" idx="6"/>
              <a:endCxn id="69" idx="2"/>
            </p:cNvCxnSpPr>
            <p:nvPr/>
          </p:nvCxnSpPr>
          <p:spPr>
            <a:xfrm>
              <a:off x="1438970" y="3814591"/>
              <a:ext cx="348858" cy="2126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7B30857-A9BB-4BFA-90AE-A21CBC7C6AB6}"/>
                </a:ext>
              </a:extLst>
            </p:cNvPr>
            <p:cNvCxnSpPr>
              <a:cxnSpLocks/>
              <a:stCxn id="63" idx="6"/>
              <a:endCxn id="77" idx="2"/>
            </p:cNvCxnSpPr>
            <p:nvPr/>
          </p:nvCxnSpPr>
          <p:spPr>
            <a:xfrm>
              <a:off x="2133749" y="4308135"/>
              <a:ext cx="2154" cy="16427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496197D-B65E-4821-85F3-936289C62172}"/>
                </a:ext>
              </a:extLst>
            </p:cNvPr>
            <p:cNvCxnSpPr>
              <a:cxnSpLocks/>
              <a:stCxn id="69" idx="6"/>
              <a:endCxn id="77" idx="2"/>
            </p:cNvCxnSpPr>
            <p:nvPr/>
          </p:nvCxnSpPr>
          <p:spPr>
            <a:xfrm>
              <a:off x="1787828" y="4309526"/>
              <a:ext cx="348075" cy="16288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199FDC0-E52F-469A-9C10-ACBFE2372DF7}"/>
                </a:ext>
              </a:extLst>
            </p:cNvPr>
            <p:cNvCxnSpPr>
              <a:cxnSpLocks/>
              <a:stCxn id="64" idx="6"/>
              <a:endCxn id="77" idx="2"/>
            </p:cNvCxnSpPr>
            <p:nvPr/>
          </p:nvCxnSpPr>
          <p:spPr>
            <a:xfrm>
              <a:off x="1440634" y="4311836"/>
              <a:ext cx="695269" cy="16057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A8A7A0A-9896-48AE-9481-DAEB6CC1D43F}"/>
                </a:ext>
              </a:extLst>
            </p:cNvPr>
            <p:cNvCxnSpPr>
              <a:cxnSpLocks/>
              <a:stCxn id="63" idx="6"/>
              <a:endCxn id="78" idx="2"/>
            </p:cNvCxnSpPr>
            <p:nvPr/>
          </p:nvCxnSpPr>
          <p:spPr>
            <a:xfrm flipH="1">
              <a:off x="1788981" y="4308135"/>
              <a:ext cx="344768" cy="16566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F01F6E5-BE80-493C-AD89-D2E55E63CAE1}"/>
                </a:ext>
              </a:extLst>
            </p:cNvPr>
            <p:cNvCxnSpPr>
              <a:cxnSpLocks/>
              <a:stCxn id="69" idx="6"/>
              <a:endCxn id="78" idx="2"/>
            </p:cNvCxnSpPr>
            <p:nvPr/>
          </p:nvCxnSpPr>
          <p:spPr>
            <a:xfrm>
              <a:off x="1787828" y="4309526"/>
              <a:ext cx="1153" cy="16427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DDA48AA-B90F-427A-98AF-7C70F39501CA}"/>
                </a:ext>
              </a:extLst>
            </p:cNvPr>
            <p:cNvCxnSpPr>
              <a:cxnSpLocks/>
              <a:stCxn id="64" idx="6"/>
              <a:endCxn id="78" idx="2"/>
            </p:cNvCxnSpPr>
            <p:nvPr/>
          </p:nvCxnSpPr>
          <p:spPr>
            <a:xfrm>
              <a:off x="1440634" y="4311836"/>
              <a:ext cx="348347" cy="16196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C18C01B-C370-4389-A1D5-53819F8D46BE}"/>
                </a:ext>
              </a:extLst>
            </p:cNvPr>
            <p:cNvCxnSpPr>
              <a:cxnSpLocks/>
              <a:stCxn id="50" idx="6"/>
              <a:endCxn id="75" idx="2"/>
            </p:cNvCxnSpPr>
            <p:nvPr/>
          </p:nvCxnSpPr>
          <p:spPr>
            <a:xfrm>
              <a:off x="2470255" y="3309048"/>
              <a:ext cx="2639" cy="22133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5C3DF99-947B-4650-8975-0F1479D2F44D}"/>
                </a:ext>
              </a:extLst>
            </p:cNvPr>
            <p:cNvCxnSpPr>
              <a:cxnSpLocks/>
              <a:stCxn id="75" idx="2"/>
              <a:endCxn id="51" idx="6"/>
            </p:cNvCxnSpPr>
            <p:nvPr/>
          </p:nvCxnSpPr>
          <p:spPr>
            <a:xfrm flipH="1" flipV="1">
              <a:off x="2126178" y="3306000"/>
              <a:ext cx="346716" cy="22438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4252066-8ED9-433C-90C4-0D276FAD98EB}"/>
                </a:ext>
              </a:extLst>
            </p:cNvPr>
            <p:cNvCxnSpPr>
              <a:cxnSpLocks/>
              <a:stCxn id="75" idx="2"/>
              <a:endCxn id="52" idx="6"/>
            </p:cNvCxnSpPr>
            <p:nvPr/>
          </p:nvCxnSpPr>
          <p:spPr>
            <a:xfrm flipH="1" flipV="1">
              <a:off x="1784400" y="3306000"/>
              <a:ext cx="688494" cy="22438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1C1FC23-D813-4B9F-B261-5153C1B14B43}"/>
                </a:ext>
              </a:extLst>
            </p:cNvPr>
            <p:cNvCxnSpPr>
              <a:cxnSpLocks/>
              <a:stCxn id="75" idx="2"/>
              <a:endCxn id="53" idx="6"/>
            </p:cNvCxnSpPr>
            <p:nvPr/>
          </p:nvCxnSpPr>
          <p:spPr>
            <a:xfrm flipH="1" flipV="1">
              <a:off x="1439231" y="3306000"/>
              <a:ext cx="1033663" cy="22438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F4824ED-4E08-4B04-B008-E20C7E1B670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329100" y="3021697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55EEBBA-1444-410E-A32C-8D80B09B99F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985023" y="3018649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DFFAE03-A287-424C-881A-8768557DC89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643245" y="3018649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EF9C4DC-2164-4513-AF54-4210F126B35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98076" y="3018649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685E152-DD05-4690-9870-5718C4CD38B1}"/>
                </a:ext>
              </a:extLst>
            </p:cNvPr>
            <p:cNvCxnSpPr>
              <a:cxnSpLocks/>
              <a:stCxn id="75" idx="6"/>
              <a:endCxn id="76" idx="2"/>
            </p:cNvCxnSpPr>
            <p:nvPr/>
          </p:nvCxnSpPr>
          <p:spPr>
            <a:xfrm>
              <a:off x="2472894" y="3812687"/>
              <a:ext cx="343" cy="21179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874A547-6B19-49EE-B2E2-4ED887D14F86}"/>
                </a:ext>
              </a:extLst>
            </p:cNvPr>
            <p:cNvCxnSpPr>
              <a:cxnSpLocks/>
              <a:stCxn id="76" idx="2"/>
              <a:endCxn id="65" idx="6"/>
            </p:cNvCxnSpPr>
            <p:nvPr/>
          </p:nvCxnSpPr>
          <p:spPr>
            <a:xfrm flipH="1" flipV="1">
              <a:off x="2130201" y="3810891"/>
              <a:ext cx="343036" cy="21358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0053BFA-6690-492E-8498-AF5A04239D16}"/>
                </a:ext>
              </a:extLst>
            </p:cNvPr>
            <p:cNvCxnSpPr>
              <a:cxnSpLocks/>
              <a:stCxn id="76" idx="2"/>
              <a:endCxn id="66" idx="6"/>
            </p:cNvCxnSpPr>
            <p:nvPr/>
          </p:nvCxnSpPr>
          <p:spPr>
            <a:xfrm flipH="1" flipV="1">
              <a:off x="1787246" y="3815667"/>
              <a:ext cx="685991" cy="20881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2A16ABF-1DD5-48F4-80FC-6D2C6621FA27}"/>
                </a:ext>
              </a:extLst>
            </p:cNvPr>
            <p:cNvCxnSpPr>
              <a:cxnSpLocks/>
              <a:stCxn id="76" idx="2"/>
              <a:endCxn id="67" idx="6"/>
            </p:cNvCxnSpPr>
            <p:nvPr/>
          </p:nvCxnSpPr>
          <p:spPr>
            <a:xfrm flipH="1" flipV="1">
              <a:off x="1438970" y="3814591"/>
              <a:ext cx="1034267" cy="20988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66AF517-EB2F-46B5-AF9F-FF7241E00538}"/>
                </a:ext>
              </a:extLst>
            </p:cNvPr>
            <p:cNvCxnSpPr>
              <a:cxnSpLocks/>
              <a:stCxn id="75" idx="6"/>
              <a:endCxn id="63" idx="2"/>
            </p:cNvCxnSpPr>
            <p:nvPr/>
          </p:nvCxnSpPr>
          <p:spPr>
            <a:xfrm flipH="1">
              <a:off x="2133749" y="3812687"/>
              <a:ext cx="339145" cy="21314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00960B3-926F-4E41-8E8C-0990B2AC671B}"/>
                </a:ext>
              </a:extLst>
            </p:cNvPr>
            <p:cNvCxnSpPr>
              <a:cxnSpLocks/>
              <a:stCxn id="75" idx="6"/>
              <a:endCxn id="69" idx="2"/>
            </p:cNvCxnSpPr>
            <p:nvPr/>
          </p:nvCxnSpPr>
          <p:spPr>
            <a:xfrm flipH="1">
              <a:off x="1787828" y="3812687"/>
              <a:ext cx="685066" cy="21453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EE6F110-B116-45F6-805C-3194D5D633DE}"/>
                </a:ext>
              </a:extLst>
            </p:cNvPr>
            <p:cNvCxnSpPr>
              <a:cxnSpLocks/>
              <a:stCxn id="75" idx="6"/>
              <a:endCxn id="64" idx="2"/>
            </p:cNvCxnSpPr>
            <p:nvPr/>
          </p:nvCxnSpPr>
          <p:spPr>
            <a:xfrm flipH="1">
              <a:off x="1440634" y="3812687"/>
              <a:ext cx="1032260" cy="21684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200CA65-6522-40EC-82FA-B70D8A0353F5}"/>
                </a:ext>
              </a:extLst>
            </p:cNvPr>
            <p:cNvCxnSpPr>
              <a:cxnSpLocks/>
              <a:stCxn id="76" idx="6"/>
              <a:endCxn id="77" idx="2"/>
            </p:cNvCxnSpPr>
            <p:nvPr/>
          </p:nvCxnSpPr>
          <p:spPr>
            <a:xfrm flipH="1">
              <a:off x="2135903" y="4306781"/>
              <a:ext cx="337334" cy="1656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002812-7C96-42F3-9B79-2978489A300A}"/>
                </a:ext>
              </a:extLst>
            </p:cNvPr>
            <p:cNvCxnSpPr>
              <a:cxnSpLocks/>
              <a:stCxn id="76" idx="6"/>
              <a:endCxn id="78" idx="2"/>
            </p:cNvCxnSpPr>
            <p:nvPr/>
          </p:nvCxnSpPr>
          <p:spPr>
            <a:xfrm flipH="1">
              <a:off x="1788981" y="4306781"/>
              <a:ext cx="684256" cy="16702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7C9804E-1A82-440B-A52A-77B70A0476D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992597" y="4020786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7BD8926-DC23-4D60-9028-52ACA85C921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99482" y="4024487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58D9E1A-9B83-4B3F-93EE-AFB5F0F5EA7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989049" y="3523542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0E05949-67F5-4A7D-A080-A05693813A5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646094" y="3528318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BCE6DD4-F15D-496E-AAD1-E19CB4DEF32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97818" y="3527242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AC7A239-1FA0-490B-8D52-A6990EAB651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646676" y="4022177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4A22E-E58A-4DF9-9642-B2AE5500144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331742" y="3525338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69B0705-3ACB-43BD-8496-48B264C3EBE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332085" y="4019432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827E921-AE8E-4166-9ACC-265737CE0BE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994751" y="4467367"/>
              <a:ext cx="282304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14EC51B-9AE3-43DB-AD1B-9EE2263463E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647829" y="4468758"/>
              <a:ext cx="282304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27701B25-FE95-461D-882F-B88389817D95}"/>
              </a:ext>
            </a:extLst>
          </p:cNvPr>
          <p:cNvSpPr txBox="1"/>
          <p:nvPr/>
        </p:nvSpPr>
        <p:spPr>
          <a:xfrm>
            <a:off x="4005528" y="1827653"/>
            <a:ext cx="2012365" cy="1661914"/>
          </a:xfrm>
          <a:prstGeom prst="rect">
            <a:avLst/>
          </a:prstGeom>
          <a:gradFill>
            <a:gsLst>
              <a:gs pos="0">
                <a:schemeClr val="dk1">
                  <a:satMod val="103000"/>
                  <a:lumMod val="102000"/>
                  <a:tint val="94000"/>
                </a:schemeClr>
              </a:gs>
              <a:gs pos="95000">
                <a:schemeClr val="dk1">
                  <a:satMod val="110000"/>
                  <a:lumMod val="100000"/>
                  <a:shade val="100000"/>
                </a:schemeClr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Mode 1</a:t>
            </a:r>
          </a:p>
          <a:p>
            <a:pPr algn="ctr"/>
            <a:r>
              <a:rPr lang="en-US" sz="2400" b="1" dirty="0"/>
              <a:t>Inference</a:t>
            </a:r>
          </a:p>
          <a:p>
            <a:pPr algn="ctr"/>
            <a:r>
              <a:rPr lang="en-US" sz="2400" b="1" dirty="0"/>
              <a:t>Speedup</a:t>
            </a:r>
            <a:endParaRPr lang="en-US" sz="2400" b="1" i="1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0087DB6-72B4-4CD1-9DC9-8F203FC6EDB8}"/>
              </a:ext>
            </a:extLst>
          </p:cNvPr>
          <p:cNvSpPr txBox="1"/>
          <p:nvPr/>
        </p:nvSpPr>
        <p:spPr>
          <a:xfrm>
            <a:off x="4004094" y="3682356"/>
            <a:ext cx="2013799" cy="1655920"/>
          </a:xfrm>
          <a:prstGeom prst="rect">
            <a:avLst/>
          </a:prstGeom>
          <a:gradFill>
            <a:gsLst>
              <a:gs pos="0">
                <a:schemeClr val="dk1">
                  <a:satMod val="103000"/>
                  <a:lumMod val="102000"/>
                  <a:tint val="94000"/>
                </a:schemeClr>
              </a:gs>
              <a:gs pos="95000">
                <a:schemeClr val="dk1">
                  <a:satMod val="110000"/>
                  <a:lumMod val="100000"/>
                  <a:shade val="100000"/>
                </a:schemeClr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accent5"/>
                </a:solidFill>
              </a:rPr>
              <a:t>Mode 3</a:t>
            </a:r>
          </a:p>
          <a:p>
            <a:r>
              <a:rPr lang="en-US" dirty="0"/>
              <a:t>Multi-DNNs</a:t>
            </a:r>
          </a:p>
          <a:p>
            <a:r>
              <a:rPr lang="en-US" dirty="0"/>
              <a:t>(Ensemble)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666A201-6167-43BD-9FDD-ED0627375F89}"/>
              </a:ext>
            </a:extLst>
          </p:cNvPr>
          <p:cNvSpPr txBox="1"/>
          <p:nvPr/>
        </p:nvSpPr>
        <p:spPr>
          <a:xfrm>
            <a:off x="6293292" y="3682356"/>
            <a:ext cx="2012444" cy="1655920"/>
          </a:xfrm>
          <a:prstGeom prst="rect">
            <a:avLst/>
          </a:prstGeom>
          <a:gradFill>
            <a:gsLst>
              <a:gs pos="0">
                <a:schemeClr val="dk1">
                  <a:satMod val="103000"/>
                  <a:lumMod val="102000"/>
                  <a:tint val="94000"/>
                </a:schemeClr>
              </a:gs>
              <a:gs pos="95000">
                <a:schemeClr val="dk1">
                  <a:satMod val="110000"/>
                  <a:lumMod val="100000"/>
                  <a:shade val="100000"/>
                </a:schemeClr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accent5"/>
                </a:solidFill>
              </a:rPr>
              <a:t>Mode 4 </a:t>
            </a:r>
          </a:p>
          <a:p>
            <a:r>
              <a:rPr lang="en-US" dirty="0"/>
              <a:t>Adaptation</a:t>
            </a:r>
          </a:p>
          <a:p>
            <a:r>
              <a:rPr lang="en-US" dirty="0"/>
              <a:t>(On-device Training)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1A4A9D7-F945-4506-8660-B084E5CBAEB0}"/>
              </a:ext>
            </a:extLst>
          </p:cNvPr>
          <p:cNvSpPr txBox="1"/>
          <p:nvPr/>
        </p:nvSpPr>
        <p:spPr>
          <a:xfrm>
            <a:off x="6293370" y="1827653"/>
            <a:ext cx="2012365" cy="1661914"/>
          </a:xfrm>
          <a:prstGeom prst="rect">
            <a:avLst/>
          </a:prstGeom>
          <a:gradFill>
            <a:gsLst>
              <a:gs pos="0">
                <a:schemeClr val="dk1">
                  <a:satMod val="103000"/>
                  <a:lumMod val="102000"/>
                  <a:tint val="94000"/>
                </a:schemeClr>
              </a:gs>
              <a:gs pos="95000">
                <a:schemeClr val="dk1">
                  <a:satMod val="110000"/>
                  <a:lumMod val="100000"/>
                  <a:shade val="100000"/>
                </a:schemeClr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Mode 2</a:t>
            </a:r>
          </a:p>
          <a:p>
            <a:pPr algn="ctr"/>
            <a:r>
              <a:rPr lang="en-US" sz="2400" b="1" dirty="0"/>
              <a:t>Inference</a:t>
            </a:r>
          </a:p>
          <a:p>
            <a:pPr algn="ctr"/>
            <a:r>
              <a:rPr lang="en-US" sz="2400" b="1" dirty="0"/>
              <a:t>Improvement</a:t>
            </a:r>
            <a:endParaRPr lang="en-US" sz="2400" b="1" i="1" dirty="0"/>
          </a:p>
        </p:txBody>
      </p:sp>
      <p:pic>
        <p:nvPicPr>
          <p:cNvPr id="70" name="Picture 2" descr="Image result for performance up icon">
            <a:extLst>
              <a:ext uri="{FF2B5EF4-FFF2-40B4-BE49-F238E27FC236}">
                <a16:creationId xmlns:a16="http://schemas.microsoft.com/office/drawing/2014/main" id="{6BD2F562-01B2-4EE9-8ECD-D1BC6D31C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766" y="2370390"/>
            <a:ext cx="1861737" cy="212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C75F62AE-583E-48A9-B80A-BD820092A341}"/>
              </a:ext>
            </a:extLst>
          </p:cNvPr>
          <p:cNvSpPr txBox="1"/>
          <p:nvPr/>
        </p:nvSpPr>
        <p:spPr>
          <a:xfrm>
            <a:off x="8715022" y="4335829"/>
            <a:ext cx="3199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Accelerated</a:t>
            </a:r>
          </a:p>
          <a:p>
            <a:pPr algn="ctr"/>
            <a:r>
              <a:rPr lang="en-US" sz="2400" b="1" dirty="0"/>
              <a:t>Execution of DNN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C5AD986-66B2-424C-993D-1C9CB4F772D2}"/>
              </a:ext>
            </a:extLst>
          </p:cNvPr>
          <p:cNvCxnSpPr>
            <a:cxnSpLocks/>
          </p:cNvCxnSpPr>
          <p:nvPr/>
        </p:nvCxnSpPr>
        <p:spPr>
          <a:xfrm>
            <a:off x="2952924" y="3565239"/>
            <a:ext cx="867960" cy="0"/>
          </a:xfrm>
          <a:prstGeom prst="straightConnector1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F8ACCF7-05C2-4C24-8DC0-8941D8E56ABF}"/>
              </a:ext>
            </a:extLst>
          </p:cNvPr>
          <p:cNvCxnSpPr>
            <a:cxnSpLocks/>
          </p:cNvCxnSpPr>
          <p:nvPr/>
        </p:nvCxnSpPr>
        <p:spPr>
          <a:xfrm>
            <a:off x="8473233" y="3565239"/>
            <a:ext cx="867960" cy="0"/>
          </a:xfrm>
          <a:prstGeom prst="straightConnector1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55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2" grpId="0" animBg="1"/>
      <p:bldP spid="87" grpId="0" animBg="1"/>
      <p:bldP spid="68" grpId="0" animBg="1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4" descr="Related image">
            <a:extLst>
              <a:ext uri="{FF2B5EF4-FFF2-40B4-BE49-F238E27FC236}">
                <a16:creationId xmlns:a16="http://schemas.microsoft.com/office/drawing/2014/main" id="{324F6633-D51A-4A79-9DC7-206C885B7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63" y="1948169"/>
            <a:ext cx="5160744" cy="344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ED480C-CF87-41C5-9C20-E02C661E4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13" y="2104501"/>
            <a:ext cx="2366183" cy="2977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C781CD-1EA5-4DF8-BE78-EB882F18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84615-9D60-40EE-89FF-68A4847E7D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20" y="987846"/>
            <a:ext cx="11186160" cy="516569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A traffic sign recognizer DNN for autonomous robots.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77134-8AAA-4A3E-8A80-0E6DCED240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D83EA-AB23-4DA9-9D85-9532FC52F1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0DA582-F763-4FA2-A56A-D059AC118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471" y="2316038"/>
            <a:ext cx="934287" cy="805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A41215-76A3-47D3-BD55-A94627128E3B}"/>
              </a:ext>
            </a:extLst>
          </p:cNvPr>
          <p:cNvCxnSpPr>
            <a:cxnSpLocks/>
          </p:cNvCxnSpPr>
          <p:nvPr/>
        </p:nvCxnSpPr>
        <p:spPr>
          <a:xfrm flipV="1">
            <a:off x="5810583" y="2501048"/>
            <a:ext cx="3965429" cy="55219"/>
          </a:xfrm>
          <a:prstGeom prst="line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E47388-4FDB-49BA-93D4-3FBFAB69742F}"/>
              </a:ext>
            </a:extLst>
          </p:cNvPr>
          <p:cNvCxnSpPr>
            <a:cxnSpLocks/>
          </p:cNvCxnSpPr>
          <p:nvPr/>
        </p:nvCxnSpPr>
        <p:spPr>
          <a:xfrm>
            <a:off x="5852319" y="3056932"/>
            <a:ext cx="3923693" cy="555884"/>
          </a:xfrm>
          <a:prstGeom prst="line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C2F7640-1A4A-4EB0-9C65-CE3631A8AD78}"/>
              </a:ext>
            </a:extLst>
          </p:cNvPr>
          <p:cNvGrpSpPr/>
          <p:nvPr/>
        </p:nvGrpSpPr>
        <p:grpSpPr>
          <a:xfrm>
            <a:off x="3629826" y="2342390"/>
            <a:ext cx="1097824" cy="838643"/>
            <a:chOff x="1493021" y="2421413"/>
            <a:chExt cx="1732416" cy="1323416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6AC144F-7720-4A71-A63A-A3E6BD800BF7}"/>
                </a:ext>
              </a:extLst>
            </p:cNvPr>
            <p:cNvCxnSpPr>
              <a:cxnSpLocks/>
              <a:stCxn id="41" idx="6"/>
              <a:endCxn id="53" idx="2"/>
            </p:cNvCxnSpPr>
            <p:nvPr/>
          </p:nvCxnSpPr>
          <p:spPr>
            <a:xfrm>
              <a:off x="1778379" y="2567609"/>
              <a:ext cx="219538" cy="15717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536CA8F-9B67-448C-9A35-BB56361C16A4}"/>
                </a:ext>
              </a:extLst>
            </p:cNvPr>
            <p:cNvCxnSpPr>
              <a:cxnSpLocks/>
              <a:stCxn id="41" idx="6"/>
              <a:endCxn id="54" idx="2"/>
            </p:cNvCxnSpPr>
            <p:nvPr/>
          </p:nvCxnSpPr>
          <p:spPr>
            <a:xfrm>
              <a:off x="1778379" y="2567609"/>
              <a:ext cx="224314" cy="50013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ABE516B-33EF-4D4C-9AF7-89DFC16FD6B7}"/>
                </a:ext>
              </a:extLst>
            </p:cNvPr>
            <p:cNvCxnSpPr>
              <a:cxnSpLocks/>
              <a:stCxn id="41" idx="6"/>
              <a:endCxn id="55" idx="2"/>
            </p:cNvCxnSpPr>
            <p:nvPr/>
          </p:nvCxnSpPr>
          <p:spPr>
            <a:xfrm>
              <a:off x="1778379" y="2567609"/>
              <a:ext cx="223238" cy="84840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1D9600A-F9AF-4F75-AA8A-E442C18B62F0}"/>
                </a:ext>
              </a:extLst>
            </p:cNvPr>
            <p:cNvCxnSpPr>
              <a:cxnSpLocks/>
              <a:stCxn id="42" idx="6"/>
              <a:endCxn id="53" idx="2"/>
            </p:cNvCxnSpPr>
            <p:nvPr/>
          </p:nvCxnSpPr>
          <p:spPr>
            <a:xfrm flipV="1">
              <a:off x="1775331" y="2724784"/>
              <a:ext cx="222586" cy="18690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3F95A6-26A1-4BE4-A79F-E26DE4F86EF6}"/>
                </a:ext>
              </a:extLst>
            </p:cNvPr>
            <p:cNvCxnSpPr>
              <a:cxnSpLocks/>
              <a:stCxn id="42" idx="6"/>
              <a:endCxn id="54" idx="2"/>
            </p:cNvCxnSpPr>
            <p:nvPr/>
          </p:nvCxnSpPr>
          <p:spPr>
            <a:xfrm>
              <a:off x="1775331" y="2911686"/>
              <a:ext cx="227362" cy="15605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4FBD3CE-E53C-41C6-A788-962A8ABAF3C7}"/>
                </a:ext>
              </a:extLst>
            </p:cNvPr>
            <p:cNvCxnSpPr>
              <a:cxnSpLocks/>
              <a:stCxn id="42" idx="6"/>
              <a:endCxn id="55" idx="2"/>
            </p:cNvCxnSpPr>
            <p:nvPr/>
          </p:nvCxnSpPr>
          <p:spPr>
            <a:xfrm>
              <a:off x="1775331" y="2911686"/>
              <a:ext cx="226286" cy="50432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0B500AB-DAD8-4631-A7C6-9E8B06E5A1ED}"/>
                </a:ext>
              </a:extLst>
            </p:cNvPr>
            <p:cNvCxnSpPr>
              <a:cxnSpLocks/>
              <a:stCxn id="43" idx="6"/>
              <a:endCxn id="53" idx="2"/>
            </p:cNvCxnSpPr>
            <p:nvPr/>
          </p:nvCxnSpPr>
          <p:spPr>
            <a:xfrm flipV="1">
              <a:off x="1775331" y="2724784"/>
              <a:ext cx="222586" cy="52868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8CF21C7-F379-4DAE-BDC8-E5537DD2BE00}"/>
                </a:ext>
              </a:extLst>
            </p:cNvPr>
            <p:cNvCxnSpPr>
              <a:cxnSpLocks/>
              <a:stCxn id="43" idx="6"/>
              <a:endCxn id="54" idx="2"/>
            </p:cNvCxnSpPr>
            <p:nvPr/>
          </p:nvCxnSpPr>
          <p:spPr>
            <a:xfrm flipV="1">
              <a:off x="1775331" y="3067739"/>
              <a:ext cx="227362" cy="18572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B3263D4-959D-4FB0-BF1E-1161A78E754F}"/>
                </a:ext>
              </a:extLst>
            </p:cNvPr>
            <p:cNvCxnSpPr>
              <a:cxnSpLocks/>
              <a:stCxn id="43" idx="6"/>
              <a:endCxn id="55" idx="2"/>
            </p:cNvCxnSpPr>
            <p:nvPr/>
          </p:nvCxnSpPr>
          <p:spPr>
            <a:xfrm>
              <a:off x="1775331" y="3253464"/>
              <a:ext cx="226286" cy="16255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9C43581-EBD1-428E-BC7C-E91162B14193}"/>
                </a:ext>
              </a:extLst>
            </p:cNvPr>
            <p:cNvCxnSpPr>
              <a:cxnSpLocks/>
              <a:stCxn id="44" idx="6"/>
              <a:endCxn id="53" idx="2"/>
            </p:cNvCxnSpPr>
            <p:nvPr/>
          </p:nvCxnSpPr>
          <p:spPr>
            <a:xfrm flipV="1">
              <a:off x="1775331" y="2724784"/>
              <a:ext cx="222586" cy="87384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5DBA35B-3ED9-43A2-9D75-DADEFCBF2C08}"/>
                </a:ext>
              </a:extLst>
            </p:cNvPr>
            <p:cNvCxnSpPr>
              <a:cxnSpLocks/>
              <a:stCxn id="44" idx="6"/>
              <a:endCxn id="54" idx="2"/>
            </p:cNvCxnSpPr>
            <p:nvPr/>
          </p:nvCxnSpPr>
          <p:spPr>
            <a:xfrm flipV="1">
              <a:off x="1775331" y="3067739"/>
              <a:ext cx="227362" cy="53089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AACE55F-050A-4067-A8F9-98310D758A47}"/>
                </a:ext>
              </a:extLst>
            </p:cNvPr>
            <p:cNvCxnSpPr>
              <a:cxnSpLocks/>
              <a:stCxn id="44" idx="6"/>
              <a:endCxn id="55" idx="2"/>
            </p:cNvCxnSpPr>
            <p:nvPr/>
          </p:nvCxnSpPr>
          <p:spPr>
            <a:xfrm flipV="1">
              <a:off x="1775331" y="3416015"/>
              <a:ext cx="226286" cy="18261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66FA246-5FC3-4CAA-9D47-3F9BEC6EA9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96069" y="2421413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C871C77-8C5E-4DBA-830E-FB5E079E30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93021" y="2765490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373401F-DDFA-46A1-9190-67C636096D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93021" y="3107268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07D5FAC-B439-4D18-AAA8-0FAA26885C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93021" y="3452437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A0D0951-36F6-48C2-B858-BBD5F41EC74D}"/>
                </a:ext>
              </a:extLst>
            </p:cNvPr>
            <p:cNvCxnSpPr>
              <a:cxnSpLocks/>
              <a:stCxn id="53" idx="6"/>
              <a:endCxn id="51" idx="2"/>
            </p:cNvCxnSpPr>
            <p:nvPr/>
          </p:nvCxnSpPr>
          <p:spPr>
            <a:xfrm flipV="1">
              <a:off x="2280221" y="2723776"/>
              <a:ext cx="214940" cy="100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74A0D7C-9738-4258-9D05-816FB1BA231B}"/>
                </a:ext>
              </a:extLst>
            </p:cNvPr>
            <p:cNvCxnSpPr>
              <a:cxnSpLocks/>
              <a:stCxn id="53" idx="6"/>
              <a:endCxn id="52" idx="2"/>
            </p:cNvCxnSpPr>
            <p:nvPr/>
          </p:nvCxnSpPr>
          <p:spPr>
            <a:xfrm>
              <a:off x="2280221" y="2724784"/>
              <a:ext cx="218641" cy="69210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E128834-2AEC-4E8F-A33B-EB883329027D}"/>
                </a:ext>
              </a:extLst>
            </p:cNvPr>
            <p:cNvCxnSpPr>
              <a:cxnSpLocks/>
              <a:stCxn id="54" idx="6"/>
              <a:endCxn id="51" idx="2"/>
            </p:cNvCxnSpPr>
            <p:nvPr/>
          </p:nvCxnSpPr>
          <p:spPr>
            <a:xfrm flipV="1">
              <a:off x="2284997" y="2723776"/>
              <a:ext cx="210164" cy="34396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B2A1BD6-E586-44F8-9579-0B5CF228F7B7}"/>
                </a:ext>
              </a:extLst>
            </p:cNvPr>
            <p:cNvCxnSpPr>
              <a:cxnSpLocks/>
              <a:stCxn id="54" idx="6"/>
              <a:endCxn id="52" idx="2"/>
            </p:cNvCxnSpPr>
            <p:nvPr/>
          </p:nvCxnSpPr>
          <p:spPr>
            <a:xfrm>
              <a:off x="2284997" y="3067739"/>
              <a:ext cx="213865" cy="34915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C7B3E54-5A4C-4654-8870-2DFBE0E40360}"/>
                </a:ext>
              </a:extLst>
            </p:cNvPr>
            <p:cNvCxnSpPr>
              <a:cxnSpLocks/>
              <a:stCxn id="55" idx="6"/>
              <a:endCxn id="51" idx="2"/>
            </p:cNvCxnSpPr>
            <p:nvPr/>
          </p:nvCxnSpPr>
          <p:spPr>
            <a:xfrm flipV="1">
              <a:off x="2283921" y="2723776"/>
              <a:ext cx="211240" cy="69223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FF71A0D-A198-4FCA-9447-B875BFF5FB38}"/>
                </a:ext>
              </a:extLst>
            </p:cNvPr>
            <p:cNvCxnSpPr>
              <a:cxnSpLocks/>
              <a:stCxn id="55" idx="6"/>
              <a:endCxn id="52" idx="2"/>
            </p:cNvCxnSpPr>
            <p:nvPr/>
          </p:nvCxnSpPr>
          <p:spPr>
            <a:xfrm>
              <a:off x="2283921" y="3416015"/>
              <a:ext cx="214941" cy="87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B6B6F67-AAAD-438E-94D4-821B277A83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95161" y="2577579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84E671E-CB83-4A2A-BD56-BA3D20912E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98862" y="3270694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580101E-B17A-455E-BED0-B7ED1BCFE2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97917" y="2578587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6B05172-F725-41C2-8C1A-42CF04B822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02693" y="2921542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A49FCF7-AF51-4A50-BFA5-0CAD2A2A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01617" y="3269818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43184A2-8220-4ADB-A9A1-A2C530AF8F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96552" y="2923500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8818BFB-7AEF-4226-A6F1-8897B8EABCE2}"/>
                </a:ext>
              </a:extLst>
            </p:cNvPr>
            <p:cNvCxnSpPr>
              <a:cxnSpLocks/>
              <a:stCxn id="53" idx="6"/>
              <a:endCxn id="56" idx="2"/>
            </p:cNvCxnSpPr>
            <p:nvPr/>
          </p:nvCxnSpPr>
          <p:spPr>
            <a:xfrm>
              <a:off x="2280221" y="2724784"/>
              <a:ext cx="216331" cy="34491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4B9FF2F-3681-4CAB-A61A-5695EC7EB96F}"/>
                </a:ext>
              </a:extLst>
            </p:cNvPr>
            <p:cNvCxnSpPr>
              <a:cxnSpLocks/>
              <a:stCxn id="54" idx="6"/>
              <a:endCxn id="56" idx="2"/>
            </p:cNvCxnSpPr>
            <p:nvPr/>
          </p:nvCxnSpPr>
          <p:spPr>
            <a:xfrm>
              <a:off x="2284997" y="3067739"/>
              <a:ext cx="211555" cy="195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FC15EDB-D755-4E81-8AE9-B6087D68D0A4}"/>
                </a:ext>
              </a:extLst>
            </p:cNvPr>
            <p:cNvCxnSpPr>
              <a:cxnSpLocks/>
              <a:stCxn id="55" idx="6"/>
              <a:endCxn id="56" idx="2"/>
            </p:cNvCxnSpPr>
            <p:nvPr/>
          </p:nvCxnSpPr>
          <p:spPr>
            <a:xfrm flipV="1">
              <a:off x="2283921" y="3069697"/>
              <a:ext cx="212631" cy="34631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7C65B27-7294-463F-80D9-650EFA699D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41742" y="2730365"/>
              <a:ext cx="282304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472DB76-533C-47D9-BADA-88A517DFE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43133" y="3078557"/>
              <a:ext cx="282304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C0CDE06-8E36-46AC-809B-62666478E82D}"/>
                </a:ext>
              </a:extLst>
            </p:cNvPr>
            <p:cNvCxnSpPr>
              <a:cxnSpLocks/>
              <a:stCxn id="51" idx="6"/>
              <a:endCxn id="60" idx="2"/>
            </p:cNvCxnSpPr>
            <p:nvPr/>
          </p:nvCxnSpPr>
          <p:spPr>
            <a:xfrm>
              <a:off x="2777465" y="2723776"/>
              <a:ext cx="164277" cy="15278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5BB555D-F7DD-4EE9-B74D-BA06C53694BB}"/>
                </a:ext>
              </a:extLst>
            </p:cNvPr>
            <p:cNvCxnSpPr>
              <a:cxnSpLocks/>
              <a:stCxn id="56" idx="6"/>
              <a:endCxn id="60" idx="2"/>
            </p:cNvCxnSpPr>
            <p:nvPr/>
          </p:nvCxnSpPr>
          <p:spPr>
            <a:xfrm flipV="1">
              <a:off x="2778856" y="2876562"/>
              <a:ext cx="162886" cy="19313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1A4AB84-9CAD-47C6-BFA3-A04CCD8AF03A}"/>
                </a:ext>
              </a:extLst>
            </p:cNvPr>
            <p:cNvCxnSpPr>
              <a:cxnSpLocks/>
              <a:stCxn id="52" idx="6"/>
              <a:endCxn id="60" idx="2"/>
            </p:cNvCxnSpPr>
            <p:nvPr/>
          </p:nvCxnSpPr>
          <p:spPr>
            <a:xfrm flipV="1">
              <a:off x="2781166" y="2876562"/>
              <a:ext cx="160576" cy="54032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221E3D4-DB13-4F61-B899-A3C195867995}"/>
                </a:ext>
              </a:extLst>
            </p:cNvPr>
            <p:cNvCxnSpPr>
              <a:cxnSpLocks/>
              <a:stCxn id="51" idx="6"/>
              <a:endCxn id="61" idx="2"/>
            </p:cNvCxnSpPr>
            <p:nvPr/>
          </p:nvCxnSpPr>
          <p:spPr>
            <a:xfrm>
              <a:off x="2777465" y="2723776"/>
              <a:ext cx="165668" cy="50097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EFD1D18-49E2-4783-A548-721E02BA797C}"/>
                </a:ext>
              </a:extLst>
            </p:cNvPr>
            <p:cNvCxnSpPr>
              <a:cxnSpLocks/>
              <a:stCxn id="56" idx="6"/>
              <a:endCxn id="61" idx="2"/>
            </p:cNvCxnSpPr>
            <p:nvPr/>
          </p:nvCxnSpPr>
          <p:spPr>
            <a:xfrm>
              <a:off x="2778856" y="3069697"/>
              <a:ext cx="164277" cy="15505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1780543-C1E5-4BE9-A813-2642026B8AC1}"/>
                </a:ext>
              </a:extLst>
            </p:cNvPr>
            <p:cNvCxnSpPr>
              <a:cxnSpLocks/>
              <a:stCxn id="52" idx="6"/>
              <a:endCxn id="61" idx="2"/>
            </p:cNvCxnSpPr>
            <p:nvPr/>
          </p:nvCxnSpPr>
          <p:spPr>
            <a:xfrm flipV="1">
              <a:off x="2781166" y="3224754"/>
              <a:ext cx="161967" cy="1921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Speech Bubble: Rectangle with Corners Rounded 68">
            <a:extLst>
              <a:ext uri="{FF2B5EF4-FFF2-40B4-BE49-F238E27FC236}">
                <a16:creationId xmlns:a16="http://schemas.microsoft.com/office/drawing/2014/main" id="{086705A5-7C6A-4979-B9F0-A2B8BDF71660}"/>
              </a:ext>
            </a:extLst>
          </p:cNvPr>
          <p:cNvSpPr/>
          <p:nvPr/>
        </p:nvSpPr>
        <p:spPr>
          <a:xfrm>
            <a:off x="3952803" y="4080585"/>
            <a:ext cx="2868758" cy="460751"/>
          </a:xfrm>
          <a:prstGeom prst="wedgeRoundRectCallout">
            <a:avLst>
              <a:gd name="adj1" fmla="val -41962"/>
              <a:gd name="adj2" fmla="val -2157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A STOP sign ahead.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8CC519A-33FB-4B65-9D00-9673107683CF}"/>
              </a:ext>
            </a:extLst>
          </p:cNvPr>
          <p:cNvSpPr/>
          <p:nvPr/>
        </p:nvSpPr>
        <p:spPr>
          <a:xfrm>
            <a:off x="3486806" y="2231606"/>
            <a:ext cx="2598480" cy="1066789"/>
          </a:xfrm>
          <a:prstGeom prst="rect">
            <a:avLst/>
          </a:prstGeom>
          <a:solidFill>
            <a:schemeClr val="accent1">
              <a:alpha val="11000"/>
            </a:schemeClr>
          </a:solidFill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D6EA7E2-55FB-4DFB-A466-FAC7B3D92997}"/>
              </a:ext>
            </a:extLst>
          </p:cNvPr>
          <p:cNvCxnSpPr>
            <a:cxnSpLocks/>
            <a:endCxn id="79" idx="1"/>
          </p:cNvCxnSpPr>
          <p:nvPr/>
        </p:nvCxnSpPr>
        <p:spPr>
          <a:xfrm flipV="1">
            <a:off x="2802733" y="2765001"/>
            <a:ext cx="684073" cy="1089369"/>
          </a:xfrm>
          <a:prstGeom prst="straightConnector1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461D05F-C299-4C15-99A3-5502340165E1}"/>
              </a:ext>
            </a:extLst>
          </p:cNvPr>
          <p:cNvSpPr txBox="1"/>
          <p:nvPr/>
        </p:nvSpPr>
        <p:spPr>
          <a:xfrm>
            <a:off x="1020138" y="5114776"/>
            <a:ext cx="196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Delivery robot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592B431-525B-436F-B6AC-4DE82FD0081C}"/>
              </a:ext>
            </a:extLst>
          </p:cNvPr>
          <p:cNvGrpSpPr/>
          <p:nvPr/>
        </p:nvGrpSpPr>
        <p:grpSpPr>
          <a:xfrm>
            <a:off x="9868829" y="2612840"/>
            <a:ext cx="893431" cy="1868011"/>
            <a:chOff x="8055000" y="1363775"/>
            <a:chExt cx="789845" cy="1651430"/>
          </a:xfrm>
        </p:grpSpPr>
        <p:pic>
          <p:nvPicPr>
            <p:cNvPr id="72" name="Picture 6" descr="Image result for stop transparent icon">
              <a:extLst>
                <a:ext uri="{FF2B5EF4-FFF2-40B4-BE49-F238E27FC236}">
                  <a16:creationId xmlns:a16="http://schemas.microsoft.com/office/drawing/2014/main" id="{5235814E-E9C7-4E97-B8C1-A662D2660C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5000" y="1363775"/>
              <a:ext cx="789845" cy="789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D04A5EC-DB37-42DA-ABF8-20D52F081FA2}"/>
                </a:ext>
              </a:extLst>
            </p:cNvPr>
            <p:cNvSpPr/>
            <p:nvPr/>
          </p:nvSpPr>
          <p:spPr>
            <a:xfrm>
              <a:off x="8405342" y="2153620"/>
              <a:ext cx="81023" cy="8615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26937-B8D2-49D9-9B44-FC5A1729AAB9}"/>
              </a:ext>
            </a:extLst>
          </p:cNvPr>
          <p:cNvSpPr/>
          <p:nvPr/>
        </p:nvSpPr>
        <p:spPr>
          <a:xfrm>
            <a:off x="9776012" y="2523908"/>
            <a:ext cx="1050093" cy="1066048"/>
          </a:xfrm>
          <a:prstGeom prst="rect">
            <a:avLst/>
          </a:prstGeom>
          <a:solidFill>
            <a:schemeClr val="bg1">
              <a:alpha val="35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5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781CD-1EA5-4DF8-BE78-EB882F18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Scenario 1: Inference Speedup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D83EA-AB23-4DA9-9D85-9532FC52F1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80BA6CE-C8D2-4691-9397-5BA7FECFB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575" y="1604343"/>
            <a:ext cx="1010362" cy="1271270"/>
          </a:xfrm>
          <a:prstGeom prst="rect">
            <a:avLst/>
          </a:prstGeom>
        </p:spPr>
      </p:pic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CF5FE140-6F13-42B3-844E-96404343BB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20" y="987847"/>
            <a:ext cx="3091020" cy="62040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/>
              <a:t>Slow running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836C730-07BB-4EBA-89E4-AD1E7C10EB43}"/>
              </a:ext>
            </a:extLst>
          </p:cNvPr>
          <p:cNvGrpSpPr/>
          <p:nvPr/>
        </p:nvGrpSpPr>
        <p:grpSpPr>
          <a:xfrm>
            <a:off x="10049980" y="1604343"/>
            <a:ext cx="789845" cy="1651430"/>
            <a:chOff x="8055000" y="1363775"/>
            <a:chExt cx="789845" cy="1651430"/>
          </a:xfrm>
        </p:grpSpPr>
        <p:pic>
          <p:nvPicPr>
            <p:cNvPr id="69" name="Picture 6" descr="Image result for stop transparent icon">
              <a:extLst>
                <a:ext uri="{FF2B5EF4-FFF2-40B4-BE49-F238E27FC236}">
                  <a16:creationId xmlns:a16="http://schemas.microsoft.com/office/drawing/2014/main" id="{A11773BB-4EF9-498B-8178-10FF0F2D39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5000" y="1363775"/>
              <a:ext cx="789845" cy="789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1DAC29-4C70-46CD-8E40-AB6607FC7D33}"/>
                </a:ext>
              </a:extLst>
            </p:cNvPr>
            <p:cNvSpPr/>
            <p:nvPr/>
          </p:nvSpPr>
          <p:spPr>
            <a:xfrm>
              <a:off x="8405342" y="2153620"/>
              <a:ext cx="81023" cy="8615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1614B816-62C9-4DE4-86D8-3AB54BE3D451}"/>
              </a:ext>
            </a:extLst>
          </p:cNvPr>
          <p:cNvSpPr txBox="1"/>
          <p:nvPr/>
        </p:nvSpPr>
        <p:spPr>
          <a:xfrm>
            <a:off x="1209271" y="2884488"/>
            <a:ext cx="1879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 km/h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F77A03CF-4211-4116-9168-CE7F3572F200}"/>
              </a:ext>
            </a:extLst>
          </p:cNvPr>
          <p:cNvSpPr txBox="1">
            <a:spLocks/>
          </p:cNvSpPr>
          <p:nvPr/>
        </p:nvSpPr>
        <p:spPr>
          <a:xfrm>
            <a:off x="502920" y="3790849"/>
            <a:ext cx="3091020" cy="620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b="1" dirty="0"/>
              <a:t>Fast running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552F85E7-14C4-47A7-BB26-91528C0A1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747" y="4380454"/>
            <a:ext cx="1010362" cy="127127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D09812C5-8CA6-4C03-99AC-70DBFA3E5A76}"/>
              </a:ext>
            </a:extLst>
          </p:cNvPr>
          <p:cNvSpPr txBox="1"/>
          <p:nvPr/>
        </p:nvSpPr>
        <p:spPr>
          <a:xfrm>
            <a:off x="2841295" y="5660599"/>
            <a:ext cx="1879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40 km/h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CE458CB-F2DA-4DF0-BC7F-CF1517697B53}"/>
              </a:ext>
            </a:extLst>
          </p:cNvPr>
          <p:cNvGrpSpPr/>
          <p:nvPr/>
        </p:nvGrpSpPr>
        <p:grpSpPr>
          <a:xfrm>
            <a:off x="10005399" y="4240001"/>
            <a:ext cx="789845" cy="1651430"/>
            <a:chOff x="8055000" y="1363775"/>
            <a:chExt cx="789845" cy="1651430"/>
          </a:xfrm>
        </p:grpSpPr>
        <p:pic>
          <p:nvPicPr>
            <p:cNvPr id="88" name="Picture 6" descr="Image result for stop transparent icon">
              <a:extLst>
                <a:ext uri="{FF2B5EF4-FFF2-40B4-BE49-F238E27FC236}">
                  <a16:creationId xmlns:a16="http://schemas.microsoft.com/office/drawing/2014/main" id="{A5545625-73CA-4644-A1BF-7F5F10B65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5000" y="1363775"/>
              <a:ext cx="789845" cy="789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9D8656C-4652-4727-A986-47A0E681A51C}"/>
                </a:ext>
              </a:extLst>
            </p:cNvPr>
            <p:cNvSpPr/>
            <p:nvPr/>
          </p:nvSpPr>
          <p:spPr>
            <a:xfrm>
              <a:off x="8405342" y="2153620"/>
              <a:ext cx="81023" cy="8615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37B6CC-AD2C-4EB8-94CF-52C974423BDA}"/>
              </a:ext>
            </a:extLst>
          </p:cNvPr>
          <p:cNvCxnSpPr>
            <a:cxnSpLocks/>
          </p:cNvCxnSpPr>
          <p:nvPr/>
        </p:nvCxnSpPr>
        <p:spPr>
          <a:xfrm>
            <a:off x="2630937" y="2030182"/>
            <a:ext cx="7295042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E3A0646-4648-4629-95D3-123F554F4D36}"/>
              </a:ext>
            </a:extLst>
          </p:cNvPr>
          <p:cNvCxnSpPr>
            <a:cxnSpLocks/>
          </p:cNvCxnSpPr>
          <p:nvPr/>
        </p:nvCxnSpPr>
        <p:spPr>
          <a:xfrm>
            <a:off x="4386805" y="4659096"/>
            <a:ext cx="554461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AC5E3E11-90A7-4567-826D-E22CBF1ABA9B}"/>
              </a:ext>
            </a:extLst>
          </p:cNvPr>
          <p:cNvSpPr txBox="1"/>
          <p:nvPr/>
        </p:nvSpPr>
        <p:spPr>
          <a:xfrm>
            <a:off x="5421321" y="1557639"/>
            <a:ext cx="153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 seconds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84C1653-8CA4-4E25-850D-194B17E72C42}"/>
              </a:ext>
            </a:extLst>
          </p:cNvPr>
          <p:cNvSpPr txBox="1"/>
          <p:nvPr/>
        </p:nvSpPr>
        <p:spPr>
          <a:xfrm>
            <a:off x="6457253" y="4207385"/>
            <a:ext cx="153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 second</a:t>
            </a:r>
          </a:p>
        </p:txBody>
      </p:sp>
      <p:sp>
        <p:nvSpPr>
          <p:cNvPr id="135" name="Speech Bubble: Rectangle with Corners Rounded 134">
            <a:extLst>
              <a:ext uri="{FF2B5EF4-FFF2-40B4-BE49-F238E27FC236}">
                <a16:creationId xmlns:a16="http://schemas.microsoft.com/office/drawing/2014/main" id="{76554B18-2766-40EB-8E1C-7082B83DE41B}"/>
              </a:ext>
            </a:extLst>
          </p:cNvPr>
          <p:cNvSpPr/>
          <p:nvPr/>
        </p:nvSpPr>
        <p:spPr>
          <a:xfrm>
            <a:off x="5331151" y="4813669"/>
            <a:ext cx="4220024" cy="861585"/>
          </a:xfrm>
          <a:prstGeom prst="wedgeRoundRectCallout">
            <a:avLst>
              <a:gd name="adj1" fmla="val -77322"/>
              <a:gd name="adj2" fmla="val 69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OK, I’ll use the accelerator as well for </a:t>
            </a:r>
            <a:r>
              <a:rPr lang="en-US" sz="2400" b="1" i="1" dirty="0">
                <a:solidFill>
                  <a:srgbClr val="C00000"/>
                </a:solidFill>
              </a:rPr>
              <a:t>faster recognition</a:t>
            </a:r>
            <a:r>
              <a:rPr lang="en-US" sz="2400" b="1" i="1" dirty="0"/>
              <a:t>.</a:t>
            </a:r>
          </a:p>
        </p:txBody>
      </p:sp>
      <p:sp>
        <p:nvSpPr>
          <p:cNvPr id="136" name="Speech Bubble: Rectangle with Corners Rounded 135">
            <a:extLst>
              <a:ext uri="{FF2B5EF4-FFF2-40B4-BE49-F238E27FC236}">
                <a16:creationId xmlns:a16="http://schemas.microsoft.com/office/drawing/2014/main" id="{D9D60D6D-7086-406B-BE87-4FF3ECF82BF0}"/>
              </a:ext>
            </a:extLst>
          </p:cNvPr>
          <p:cNvSpPr/>
          <p:nvPr/>
        </p:nvSpPr>
        <p:spPr>
          <a:xfrm>
            <a:off x="3686521" y="2281449"/>
            <a:ext cx="4220024" cy="611413"/>
          </a:xfrm>
          <a:prstGeom prst="wedgeRoundRectCallout">
            <a:avLst>
              <a:gd name="adj1" fmla="val -76781"/>
              <a:gd name="adj2" fmla="val -161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OK, Main MCU is enough.</a:t>
            </a:r>
          </a:p>
        </p:txBody>
      </p:sp>
    </p:spTree>
    <p:extLst>
      <p:ext uri="{BB962C8B-B14F-4D97-AF65-F5344CB8AC3E}">
        <p14:creationId xmlns:p14="http://schemas.microsoft.com/office/powerpoint/2010/main" val="388703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uild="p"/>
      <p:bldP spid="80" grpId="0"/>
      <p:bldP spid="81" grpId="0"/>
      <p:bldP spid="86" grpId="0"/>
      <p:bldP spid="91" grpId="0"/>
      <p:bldP spid="92" grpId="0"/>
      <p:bldP spid="135" grpId="0" animBg="1"/>
      <p:bldP spid="1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BC41B-1870-4710-B973-30DD61CD0F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20" y="987846"/>
            <a:ext cx="11186160" cy="516569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Inference speedup by offloading </a:t>
            </a:r>
            <a:r>
              <a:rPr lang="en-US" dirty="0"/>
              <a:t>a part of the DNN to the accelerator MCU.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3FE31802-A4D2-4887-8734-8F013D15CB0A}"/>
              </a:ext>
            </a:extLst>
          </p:cNvPr>
          <p:cNvSpPr/>
          <p:nvPr/>
        </p:nvSpPr>
        <p:spPr>
          <a:xfrm>
            <a:off x="5837612" y="2987040"/>
            <a:ext cx="1583363" cy="1940250"/>
          </a:xfrm>
          <a:prstGeom prst="rect">
            <a:avLst/>
          </a:prstGeom>
          <a:solidFill>
            <a:srgbClr val="C00000">
              <a:alpha val="11000"/>
            </a:srgbClr>
          </a:solidFill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3D080-A749-4746-B19A-C5F8872B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Scenario 1: Inference Speedup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F89A9-3A9D-4926-87E8-693A2F5F82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81185" y="6413842"/>
            <a:ext cx="2743200" cy="232651"/>
          </a:xfrm>
        </p:spPr>
        <p:txBody>
          <a:bodyPr/>
          <a:lstStyle/>
          <a:p>
            <a:fld id="{6D6E361B-DFCA-824D-BA63-ADCED3B4198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0676B-BB93-433E-AA07-19DF0B321B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sp>
        <p:nvSpPr>
          <p:cNvPr id="470" name="직사각형 23">
            <a:extLst>
              <a:ext uri="{FF2B5EF4-FFF2-40B4-BE49-F238E27FC236}">
                <a16:creationId xmlns:a16="http://schemas.microsoft.com/office/drawing/2014/main" id="{16944908-1178-4778-A82E-4E0C22E44CC8}"/>
              </a:ext>
            </a:extLst>
          </p:cNvPr>
          <p:cNvSpPr/>
          <p:nvPr/>
        </p:nvSpPr>
        <p:spPr>
          <a:xfrm>
            <a:off x="9777073" y="6481599"/>
            <a:ext cx="1745743" cy="21345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D7B4C0C0-DED1-4BD6-B448-7F38C2AA626D}"/>
              </a:ext>
            </a:extLst>
          </p:cNvPr>
          <p:cNvSpPr txBox="1"/>
          <p:nvPr/>
        </p:nvSpPr>
        <p:spPr>
          <a:xfrm>
            <a:off x="1414744" y="4927290"/>
            <a:ext cx="342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Original DNN</a:t>
            </a:r>
          </a:p>
          <a:p>
            <a:pPr algn="ctr"/>
            <a:r>
              <a:rPr lang="en-US" sz="2400" b="1" dirty="0"/>
              <a:t>(Execution time: 100ms)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217542-C1E1-438C-A650-D79A747189E3}"/>
              </a:ext>
            </a:extLst>
          </p:cNvPr>
          <p:cNvGrpSpPr/>
          <p:nvPr/>
        </p:nvGrpSpPr>
        <p:grpSpPr>
          <a:xfrm>
            <a:off x="2479872" y="3099890"/>
            <a:ext cx="1326660" cy="1732417"/>
            <a:chOff x="2479872" y="3099890"/>
            <a:chExt cx="1326660" cy="1732417"/>
          </a:xfrm>
        </p:grpSpPr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F127D9A4-2768-404B-811B-DE56242D0CEF}"/>
                </a:ext>
              </a:extLst>
            </p:cNvPr>
            <p:cNvCxnSpPr>
              <a:cxnSpLocks/>
              <a:stCxn id="487" idx="6"/>
              <a:endCxn id="499" idx="2"/>
            </p:cNvCxnSpPr>
            <p:nvPr/>
          </p:nvCxnSpPr>
          <p:spPr>
            <a:xfrm flipH="1">
              <a:off x="3317300" y="3385248"/>
              <a:ext cx="340054" cy="21953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1B7DB2D3-173B-441F-A8C0-FC616334085C}"/>
                </a:ext>
              </a:extLst>
            </p:cNvPr>
            <p:cNvCxnSpPr>
              <a:cxnSpLocks/>
              <a:stCxn id="487" idx="6"/>
              <a:endCxn id="500" idx="2"/>
            </p:cNvCxnSpPr>
            <p:nvPr/>
          </p:nvCxnSpPr>
          <p:spPr>
            <a:xfrm flipH="1">
              <a:off x="2974345" y="3385248"/>
              <a:ext cx="683009" cy="22431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5CE96481-0057-4D2A-B216-019DCB27664F}"/>
                </a:ext>
              </a:extLst>
            </p:cNvPr>
            <p:cNvCxnSpPr>
              <a:cxnSpLocks/>
              <a:stCxn id="487" idx="6"/>
              <a:endCxn id="501" idx="2"/>
            </p:cNvCxnSpPr>
            <p:nvPr/>
          </p:nvCxnSpPr>
          <p:spPr>
            <a:xfrm flipH="1">
              <a:off x="2626069" y="3385248"/>
              <a:ext cx="1031285" cy="22323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3FA06E7B-BA59-4A50-8140-52959509A3BE}"/>
                </a:ext>
              </a:extLst>
            </p:cNvPr>
            <p:cNvCxnSpPr>
              <a:cxnSpLocks/>
              <a:stCxn id="488" idx="6"/>
              <a:endCxn id="499" idx="2"/>
            </p:cNvCxnSpPr>
            <p:nvPr/>
          </p:nvCxnSpPr>
          <p:spPr>
            <a:xfrm>
              <a:off x="3313277" y="3382200"/>
              <a:ext cx="4023" cy="2225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7F091322-CBCE-4F5B-A018-39AEBA3A0B8D}"/>
                </a:ext>
              </a:extLst>
            </p:cNvPr>
            <p:cNvCxnSpPr>
              <a:cxnSpLocks/>
              <a:stCxn id="488" idx="6"/>
              <a:endCxn id="500" idx="2"/>
            </p:cNvCxnSpPr>
            <p:nvPr/>
          </p:nvCxnSpPr>
          <p:spPr>
            <a:xfrm flipH="1">
              <a:off x="2974345" y="3382200"/>
              <a:ext cx="338932" cy="22736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AE828070-C999-4026-8614-596D5A14EA64}"/>
                </a:ext>
              </a:extLst>
            </p:cNvPr>
            <p:cNvCxnSpPr>
              <a:cxnSpLocks/>
              <a:stCxn id="488" idx="6"/>
              <a:endCxn id="501" idx="2"/>
            </p:cNvCxnSpPr>
            <p:nvPr/>
          </p:nvCxnSpPr>
          <p:spPr>
            <a:xfrm flipH="1">
              <a:off x="2626069" y="3382200"/>
              <a:ext cx="687208" cy="2262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56E3BB94-3DF6-4A15-A5C1-1FCED5FAF00D}"/>
                </a:ext>
              </a:extLst>
            </p:cNvPr>
            <p:cNvCxnSpPr>
              <a:cxnSpLocks/>
              <a:stCxn id="489" idx="6"/>
              <a:endCxn id="499" idx="2"/>
            </p:cNvCxnSpPr>
            <p:nvPr/>
          </p:nvCxnSpPr>
          <p:spPr>
            <a:xfrm>
              <a:off x="2971499" y="3382200"/>
              <a:ext cx="345801" cy="2225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F9038D31-2A29-46EB-A01E-AD5AAAA1E10A}"/>
                </a:ext>
              </a:extLst>
            </p:cNvPr>
            <p:cNvCxnSpPr>
              <a:cxnSpLocks/>
              <a:stCxn id="489" idx="6"/>
              <a:endCxn id="500" idx="2"/>
            </p:cNvCxnSpPr>
            <p:nvPr/>
          </p:nvCxnSpPr>
          <p:spPr>
            <a:xfrm>
              <a:off x="2971499" y="3382200"/>
              <a:ext cx="2846" cy="22736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4BCCB94E-AC9F-4344-A14F-E75F5E618935}"/>
                </a:ext>
              </a:extLst>
            </p:cNvPr>
            <p:cNvCxnSpPr>
              <a:cxnSpLocks/>
              <a:stCxn id="489" idx="6"/>
              <a:endCxn id="501" idx="2"/>
            </p:cNvCxnSpPr>
            <p:nvPr/>
          </p:nvCxnSpPr>
          <p:spPr>
            <a:xfrm flipH="1">
              <a:off x="2626069" y="3382200"/>
              <a:ext cx="345430" cy="2262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9D182DDA-BA08-4469-A9B0-03D783B7FEA2}"/>
                </a:ext>
              </a:extLst>
            </p:cNvPr>
            <p:cNvCxnSpPr>
              <a:cxnSpLocks/>
              <a:stCxn id="490" idx="6"/>
              <a:endCxn id="499" idx="2"/>
            </p:cNvCxnSpPr>
            <p:nvPr/>
          </p:nvCxnSpPr>
          <p:spPr>
            <a:xfrm>
              <a:off x="2626330" y="3382200"/>
              <a:ext cx="690970" cy="2225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CDA531DF-B5AF-4ABF-8ACC-2A396F9733DD}"/>
                </a:ext>
              </a:extLst>
            </p:cNvPr>
            <p:cNvCxnSpPr>
              <a:cxnSpLocks/>
              <a:stCxn id="490" idx="6"/>
              <a:endCxn id="500" idx="2"/>
            </p:cNvCxnSpPr>
            <p:nvPr/>
          </p:nvCxnSpPr>
          <p:spPr>
            <a:xfrm>
              <a:off x="2626330" y="3382200"/>
              <a:ext cx="348015" cy="22736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47682989-33DE-42F2-91A3-BFB53BDF76D1}"/>
                </a:ext>
              </a:extLst>
            </p:cNvPr>
            <p:cNvCxnSpPr>
              <a:cxnSpLocks/>
              <a:stCxn id="490" idx="6"/>
              <a:endCxn id="501" idx="2"/>
            </p:cNvCxnSpPr>
            <p:nvPr/>
          </p:nvCxnSpPr>
          <p:spPr>
            <a:xfrm flipH="1">
              <a:off x="2626069" y="3382200"/>
              <a:ext cx="261" cy="2262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60B83139-3580-4292-876E-A327773E8B17}"/>
                </a:ext>
              </a:extLst>
            </p:cNvPr>
            <p:cNvCxnSpPr>
              <a:cxnSpLocks/>
              <a:stCxn id="499" idx="6"/>
              <a:endCxn id="497" idx="2"/>
            </p:cNvCxnSpPr>
            <p:nvPr/>
          </p:nvCxnSpPr>
          <p:spPr>
            <a:xfrm>
              <a:off x="3317300" y="3887091"/>
              <a:ext cx="3548" cy="2149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B5170308-E927-41F9-8F06-75A4C75F2C28}"/>
                </a:ext>
              </a:extLst>
            </p:cNvPr>
            <p:cNvCxnSpPr>
              <a:cxnSpLocks/>
              <a:stCxn id="499" idx="6"/>
              <a:endCxn id="498" idx="2"/>
            </p:cNvCxnSpPr>
            <p:nvPr/>
          </p:nvCxnSpPr>
          <p:spPr>
            <a:xfrm flipH="1">
              <a:off x="2627733" y="3887091"/>
              <a:ext cx="689567" cy="2186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0BEC1215-9DB7-463A-9613-0E90A768139B}"/>
                </a:ext>
              </a:extLst>
            </p:cNvPr>
            <p:cNvCxnSpPr>
              <a:cxnSpLocks/>
              <a:stCxn id="500" idx="6"/>
              <a:endCxn id="497" idx="2"/>
            </p:cNvCxnSpPr>
            <p:nvPr/>
          </p:nvCxnSpPr>
          <p:spPr>
            <a:xfrm>
              <a:off x="2974345" y="3891867"/>
              <a:ext cx="346503" cy="21016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F1FB1E3E-05DA-4641-AB8E-37DA4755D5A7}"/>
                </a:ext>
              </a:extLst>
            </p:cNvPr>
            <p:cNvCxnSpPr>
              <a:cxnSpLocks/>
              <a:stCxn id="500" idx="6"/>
              <a:endCxn id="498" idx="2"/>
            </p:cNvCxnSpPr>
            <p:nvPr/>
          </p:nvCxnSpPr>
          <p:spPr>
            <a:xfrm flipH="1">
              <a:off x="2627733" y="3891867"/>
              <a:ext cx="346612" cy="21386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A29A8EE8-C16B-42CE-84F3-9E0A69A789A0}"/>
                </a:ext>
              </a:extLst>
            </p:cNvPr>
            <p:cNvCxnSpPr>
              <a:cxnSpLocks/>
              <a:stCxn id="501" idx="6"/>
              <a:endCxn id="497" idx="2"/>
            </p:cNvCxnSpPr>
            <p:nvPr/>
          </p:nvCxnSpPr>
          <p:spPr>
            <a:xfrm>
              <a:off x="2626069" y="3890791"/>
              <a:ext cx="694779" cy="2112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7DB465FE-EC94-47BB-92CD-12ED68CC3F28}"/>
                </a:ext>
              </a:extLst>
            </p:cNvPr>
            <p:cNvCxnSpPr>
              <a:cxnSpLocks/>
              <a:stCxn id="501" idx="6"/>
              <a:endCxn id="498" idx="2"/>
            </p:cNvCxnSpPr>
            <p:nvPr/>
          </p:nvCxnSpPr>
          <p:spPr>
            <a:xfrm>
              <a:off x="2626069" y="3890791"/>
              <a:ext cx="1664" cy="2149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B91E662E-CD0A-401A-9923-089A40EA708B}"/>
                </a:ext>
              </a:extLst>
            </p:cNvPr>
            <p:cNvCxnSpPr>
              <a:cxnSpLocks/>
              <a:stCxn id="499" idx="6"/>
              <a:endCxn id="502" idx="2"/>
            </p:cNvCxnSpPr>
            <p:nvPr/>
          </p:nvCxnSpPr>
          <p:spPr>
            <a:xfrm flipH="1">
              <a:off x="2974927" y="3887091"/>
              <a:ext cx="342373" cy="2163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A78B5D90-E3A1-43AE-AE3D-B9AD3446FB91}"/>
                </a:ext>
              </a:extLst>
            </p:cNvPr>
            <p:cNvCxnSpPr>
              <a:cxnSpLocks/>
              <a:stCxn id="500" idx="6"/>
              <a:endCxn id="502" idx="2"/>
            </p:cNvCxnSpPr>
            <p:nvPr/>
          </p:nvCxnSpPr>
          <p:spPr>
            <a:xfrm>
              <a:off x="2974345" y="3891867"/>
              <a:ext cx="582" cy="21155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51C60BAB-357C-4A14-B010-36B6D662BE7D}"/>
                </a:ext>
              </a:extLst>
            </p:cNvPr>
            <p:cNvCxnSpPr>
              <a:cxnSpLocks/>
              <a:stCxn id="501" idx="6"/>
              <a:endCxn id="502" idx="2"/>
            </p:cNvCxnSpPr>
            <p:nvPr/>
          </p:nvCxnSpPr>
          <p:spPr>
            <a:xfrm>
              <a:off x="2626069" y="3890791"/>
              <a:ext cx="348858" cy="2126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2D91E41B-1A11-41E9-9C7E-3FD7C4118413}"/>
                </a:ext>
              </a:extLst>
            </p:cNvPr>
            <p:cNvCxnSpPr>
              <a:cxnSpLocks/>
              <a:stCxn id="497" idx="6"/>
              <a:endCxn id="506" idx="2"/>
            </p:cNvCxnSpPr>
            <p:nvPr/>
          </p:nvCxnSpPr>
          <p:spPr>
            <a:xfrm>
              <a:off x="3320848" y="4384335"/>
              <a:ext cx="2154" cy="16427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6C9F0558-5986-464B-BA2A-1727D8B3F516}"/>
                </a:ext>
              </a:extLst>
            </p:cNvPr>
            <p:cNvCxnSpPr>
              <a:cxnSpLocks/>
              <a:stCxn id="502" idx="6"/>
              <a:endCxn id="506" idx="2"/>
            </p:cNvCxnSpPr>
            <p:nvPr/>
          </p:nvCxnSpPr>
          <p:spPr>
            <a:xfrm>
              <a:off x="2974927" y="4385726"/>
              <a:ext cx="348075" cy="1628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A00BA449-9430-41A4-9F98-5FB059E9476B}"/>
                </a:ext>
              </a:extLst>
            </p:cNvPr>
            <p:cNvCxnSpPr>
              <a:cxnSpLocks/>
              <a:stCxn id="498" idx="6"/>
              <a:endCxn id="506" idx="2"/>
            </p:cNvCxnSpPr>
            <p:nvPr/>
          </p:nvCxnSpPr>
          <p:spPr>
            <a:xfrm>
              <a:off x="2627733" y="4388036"/>
              <a:ext cx="695269" cy="160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1C2554D3-8B15-47FD-AD33-7DDD46ECEFC2}"/>
                </a:ext>
              </a:extLst>
            </p:cNvPr>
            <p:cNvCxnSpPr>
              <a:cxnSpLocks/>
              <a:stCxn id="497" idx="6"/>
              <a:endCxn id="507" idx="2"/>
            </p:cNvCxnSpPr>
            <p:nvPr/>
          </p:nvCxnSpPr>
          <p:spPr>
            <a:xfrm flipH="1">
              <a:off x="2976080" y="4384335"/>
              <a:ext cx="344768" cy="16566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16842295-71BD-4C97-AE2F-42B86E7C0F59}"/>
                </a:ext>
              </a:extLst>
            </p:cNvPr>
            <p:cNvCxnSpPr>
              <a:cxnSpLocks/>
              <a:stCxn id="502" idx="6"/>
              <a:endCxn id="507" idx="2"/>
            </p:cNvCxnSpPr>
            <p:nvPr/>
          </p:nvCxnSpPr>
          <p:spPr>
            <a:xfrm>
              <a:off x="2974927" y="4385726"/>
              <a:ext cx="1153" cy="16427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7FEBE110-169A-43B4-891D-E9BD3271011A}"/>
                </a:ext>
              </a:extLst>
            </p:cNvPr>
            <p:cNvCxnSpPr>
              <a:cxnSpLocks/>
              <a:stCxn id="498" idx="6"/>
              <a:endCxn id="507" idx="2"/>
            </p:cNvCxnSpPr>
            <p:nvPr/>
          </p:nvCxnSpPr>
          <p:spPr>
            <a:xfrm>
              <a:off x="2627733" y="4388036"/>
              <a:ext cx="348347" cy="16196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E2BCCA09-9A38-4265-AC95-B624AE376966}"/>
                </a:ext>
              </a:extLst>
            </p:cNvPr>
            <p:cNvCxnSpPr>
              <a:cxnSpLocks/>
              <a:stCxn id="487" idx="6"/>
              <a:endCxn id="547" idx="2"/>
            </p:cNvCxnSpPr>
            <p:nvPr/>
          </p:nvCxnSpPr>
          <p:spPr>
            <a:xfrm>
              <a:off x="3657354" y="3385248"/>
              <a:ext cx="2639" cy="22133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CE0CAB41-3A4E-4025-90E7-34665542CC20}"/>
                </a:ext>
              </a:extLst>
            </p:cNvPr>
            <p:cNvCxnSpPr>
              <a:cxnSpLocks/>
              <a:stCxn id="547" idx="2"/>
              <a:endCxn id="488" idx="6"/>
            </p:cNvCxnSpPr>
            <p:nvPr/>
          </p:nvCxnSpPr>
          <p:spPr>
            <a:xfrm flipH="1" flipV="1">
              <a:off x="3313277" y="3382200"/>
              <a:ext cx="346716" cy="22438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>
              <a:extLst>
                <a:ext uri="{FF2B5EF4-FFF2-40B4-BE49-F238E27FC236}">
                  <a16:creationId xmlns:a16="http://schemas.microsoft.com/office/drawing/2014/main" id="{C9D60811-BA62-4FA0-96F6-35223C8FB49F}"/>
                </a:ext>
              </a:extLst>
            </p:cNvPr>
            <p:cNvCxnSpPr>
              <a:cxnSpLocks/>
              <a:stCxn id="547" idx="2"/>
              <a:endCxn id="489" idx="6"/>
            </p:cNvCxnSpPr>
            <p:nvPr/>
          </p:nvCxnSpPr>
          <p:spPr>
            <a:xfrm flipH="1" flipV="1">
              <a:off x="2971499" y="3382200"/>
              <a:ext cx="688494" cy="22438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56D32D5D-1EC7-4A8A-A925-3A8CE5131A71}"/>
                </a:ext>
              </a:extLst>
            </p:cNvPr>
            <p:cNvCxnSpPr>
              <a:cxnSpLocks/>
              <a:stCxn id="547" idx="2"/>
              <a:endCxn id="490" idx="6"/>
            </p:cNvCxnSpPr>
            <p:nvPr/>
          </p:nvCxnSpPr>
          <p:spPr>
            <a:xfrm flipH="1" flipV="1">
              <a:off x="2626330" y="3382200"/>
              <a:ext cx="1033663" cy="22438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69A71D54-290B-44FD-A3C4-0079B79F135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516199" y="3097897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9A494C40-580C-40EA-8591-A93EC028825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172122" y="3094849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F282696C-9C2E-457E-AB30-C48664BDD95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830344" y="3094849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BA767575-3581-4E4B-A215-D23145F12BA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485175" y="3094849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72014188-7535-41EA-B287-CF5DF76AFCB5}"/>
                </a:ext>
              </a:extLst>
            </p:cNvPr>
            <p:cNvCxnSpPr>
              <a:cxnSpLocks/>
              <a:stCxn id="547" idx="6"/>
              <a:endCxn id="560" idx="2"/>
            </p:cNvCxnSpPr>
            <p:nvPr/>
          </p:nvCxnSpPr>
          <p:spPr>
            <a:xfrm>
              <a:off x="3659993" y="3888887"/>
              <a:ext cx="343" cy="21179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F1D94F8D-0D78-431B-8E1D-E21EFEE88D76}"/>
                </a:ext>
              </a:extLst>
            </p:cNvPr>
            <p:cNvCxnSpPr>
              <a:cxnSpLocks/>
              <a:stCxn id="560" idx="2"/>
              <a:endCxn id="499" idx="6"/>
            </p:cNvCxnSpPr>
            <p:nvPr/>
          </p:nvCxnSpPr>
          <p:spPr>
            <a:xfrm flipH="1" flipV="1">
              <a:off x="3317300" y="3887091"/>
              <a:ext cx="343036" cy="2135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>
              <a:extLst>
                <a:ext uri="{FF2B5EF4-FFF2-40B4-BE49-F238E27FC236}">
                  <a16:creationId xmlns:a16="http://schemas.microsoft.com/office/drawing/2014/main" id="{29E06516-4F7A-44AD-8246-6CEFACB91950}"/>
                </a:ext>
              </a:extLst>
            </p:cNvPr>
            <p:cNvCxnSpPr>
              <a:cxnSpLocks/>
              <a:stCxn id="560" idx="2"/>
              <a:endCxn id="500" idx="6"/>
            </p:cNvCxnSpPr>
            <p:nvPr/>
          </p:nvCxnSpPr>
          <p:spPr>
            <a:xfrm flipH="1" flipV="1">
              <a:off x="2974345" y="3891867"/>
              <a:ext cx="685991" cy="20881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id="{126B1961-6419-4B00-935B-D60787E0653F}"/>
                </a:ext>
              </a:extLst>
            </p:cNvPr>
            <p:cNvCxnSpPr>
              <a:cxnSpLocks/>
              <a:stCxn id="560" idx="2"/>
              <a:endCxn id="501" idx="6"/>
            </p:cNvCxnSpPr>
            <p:nvPr/>
          </p:nvCxnSpPr>
          <p:spPr>
            <a:xfrm flipH="1" flipV="1">
              <a:off x="2626069" y="3890791"/>
              <a:ext cx="1034267" cy="2098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D74CD736-BC5B-434F-862C-DEF8129624A8}"/>
                </a:ext>
              </a:extLst>
            </p:cNvPr>
            <p:cNvCxnSpPr>
              <a:cxnSpLocks/>
              <a:stCxn id="547" idx="6"/>
              <a:endCxn id="497" idx="2"/>
            </p:cNvCxnSpPr>
            <p:nvPr/>
          </p:nvCxnSpPr>
          <p:spPr>
            <a:xfrm flipH="1">
              <a:off x="3320848" y="3888887"/>
              <a:ext cx="339145" cy="21314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id="{7E2BF5EE-5FF2-4A25-A2F5-42D3619EA8CE}"/>
                </a:ext>
              </a:extLst>
            </p:cNvPr>
            <p:cNvCxnSpPr>
              <a:cxnSpLocks/>
              <a:stCxn id="547" idx="6"/>
              <a:endCxn id="502" idx="2"/>
            </p:cNvCxnSpPr>
            <p:nvPr/>
          </p:nvCxnSpPr>
          <p:spPr>
            <a:xfrm flipH="1">
              <a:off x="2974927" y="3888887"/>
              <a:ext cx="685066" cy="21453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EF50658E-023D-428D-80B1-20EAF478CBD3}"/>
                </a:ext>
              </a:extLst>
            </p:cNvPr>
            <p:cNvCxnSpPr>
              <a:cxnSpLocks/>
              <a:stCxn id="547" idx="6"/>
              <a:endCxn id="498" idx="2"/>
            </p:cNvCxnSpPr>
            <p:nvPr/>
          </p:nvCxnSpPr>
          <p:spPr>
            <a:xfrm flipH="1">
              <a:off x="2627733" y="3888887"/>
              <a:ext cx="1032260" cy="21684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D9017944-0EE4-4C72-861B-6D8125FB01C0}"/>
                </a:ext>
              </a:extLst>
            </p:cNvPr>
            <p:cNvCxnSpPr>
              <a:cxnSpLocks/>
              <a:stCxn id="560" idx="6"/>
              <a:endCxn id="506" idx="2"/>
            </p:cNvCxnSpPr>
            <p:nvPr/>
          </p:nvCxnSpPr>
          <p:spPr>
            <a:xfrm flipH="1">
              <a:off x="3323002" y="4382981"/>
              <a:ext cx="337334" cy="1656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B2B8D41E-9234-4C11-9DD1-295E683156FE}"/>
                </a:ext>
              </a:extLst>
            </p:cNvPr>
            <p:cNvCxnSpPr>
              <a:cxnSpLocks/>
              <a:stCxn id="560" idx="6"/>
              <a:endCxn id="507" idx="2"/>
            </p:cNvCxnSpPr>
            <p:nvPr/>
          </p:nvCxnSpPr>
          <p:spPr>
            <a:xfrm flipH="1">
              <a:off x="2976080" y="4382981"/>
              <a:ext cx="684256" cy="16702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840F3E81-713B-4998-8CBE-E501D88BAB6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179696" y="4096986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B9EB850C-1412-4D66-A2C3-78B2AD03B6C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486581" y="4100687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AC5C1713-CD22-406B-9CD0-7F9C6F6E674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176148" y="3599742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01BD1B1A-0E5D-4CF9-9FFC-CFB6010651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833193" y="3604518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903672F9-7103-495A-A4AF-BA2C090FAA2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484917" y="3603442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E454BAFB-68D6-4F64-8348-2FBF7341F62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833775" y="4098377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F168451C-921B-442A-A1EE-47A536D2688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518841" y="3601538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5D830DD2-DE24-4B74-B68B-DEE8E8EBA1C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519184" y="4095632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76B5C4D2-FB29-4806-AF20-35A2CA0B5D0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181850" y="4543567"/>
              <a:ext cx="282304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7D3C1FE0-E510-4D5D-9F34-C4E7B1BEF32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834928" y="4544958"/>
              <a:ext cx="282304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2" name="Content Placeholder 18">
            <a:extLst>
              <a:ext uri="{FF2B5EF4-FFF2-40B4-BE49-F238E27FC236}">
                <a16:creationId xmlns:a16="http://schemas.microsoft.com/office/drawing/2014/main" id="{EA53B7A9-980F-40C6-ADA0-DB075A40A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28" y="2015141"/>
            <a:ext cx="900784" cy="900784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id="{6C11D752-05F5-47AD-B1C6-D6EC011F230C}"/>
              </a:ext>
            </a:extLst>
          </p:cNvPr>
          <p:cNvSpPr txBox="1"/>
          <p:nvPr/>
        </p:nvSpPr>
        <p:spPr>
          <a:xfrm>
            <a:off x="4943392" y="4924242"/>
            <a:ext cx="3426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Execution time: 100ms</a:t>
            </a:r>
          </a:p>
        </p:txBody>
      </p: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B0C3ED54-B246-4D71-94EB-0EDBE76BF810}"/>
              </a:ext>
            </a:extLst>
          </p:cNvPr>
          <p:cNvCxnSpPr>
            <a:cxnSpLocks/>
          </p:cNvCxnSpPr>
          <p:nvPr/>
        </p:nvCxnSpPr>
        <p:spPr>
          <a:xfrm flipV="1">
            <a:off x="3964300" y="3909943"/>
            <a:ext cx="1844040" cy="4778"/>
          </a:xfrm>
          <a:prstGeom prst="straightConnector1">
            <a:avLst/>
          </a:prstGeom>
          <a:ln w="254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E1006045-CFD7-4CB2-B1C4-1A54FEF0A797}"/>
              </a:ext>
            </a:extLst>
          </p:cNvPr>
          <p:cNvCxnSpPr>
            <a:cxnSpLocks/>
            <a:stCxn id="257" idx="6"/>
            <a:endCxn id="272" idx="2"/>
          </p:cNvCxnSpPr>
          <p:nvPr/>
        </p:nvCxnSpPr>
        <p:spPr>
          <a:xfrm flipH="1">
            <a:off x="6787769" y="3385248"/>
            <a:ext cx="340054" cy="21953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2402CF2D-A762-423C-8BF8-B18ADEEB9407}"/>
              </a:ext>
            </a:extLst>
          </p:cNvPr>
          <p:cNvCxnSpPr>
            <a:cxnSpLocks/>
            <a:stCxn id="257" idx="6"/>
            <a:endCxn id="273" idx="2"/>
          </p:cNvCxnSpPr>
          <p:nvPr/>
        </p:nvCxnSpPr>
        <p:spPr>
          <a:xfrm flipH="1">
            <a:off x="6444814" y="3385248"/>
            <a:ext cx="683009" cy="2243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92437D1D-D7AE-405A-A5DA-EBA6C4293735}"/>
              </a:ext>
            </a:extLst>
          </p:cNvPr>
          <p:cNvCxnSpPr>
            <a:cxnSpLocks/>
            <a:stCxn id="257" idx="6"/>
            <a:endCxn id="274" idx="2"/>
          </p:cNvCxnSpPr>
          <p:nvPr/>
        </p:nvCxnSpPr>
        <p:spPr>
          <a:xfrm flipH="1">
            <a:off x="6096538" y="3385248"/>
            <a:ext cx="1031285" cy="22323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E5E85A5C-8195-4D14-92FB-8C27EAB9FD19}"/>
              </a:ext>
            </a:extLst>
          </p:cNvPr>
          <p:cNvCxnSpPr>
            <a:cxnSpLocks/>
            <a:stCxn id="258" idx="6"/>
            <a:endCxn id="272" idx="2"/>
          </p:cNvCxnSpPr>
          <p:nvPr/>
        </p:nvCxnSpPr>
        <p:spPr>
          <a:xfrm>
            <a:off x="6783746" y="3382200"/>
            <a:ext cx="4023" cy="2225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22B99CF2-2B0E-4AB3-A238-A0DCC2BA29DF}"/>
              </a:ext>
            </a:extLst>
          </p:cNvPr>
          <p:cNvCxnSpPr>
            <a:cxnSpLocks/>
            <a:stCxn id="258" idx="6"/>
            <a:endCxn id="273" idx="2"/>
          </p:cNvCxnSpPr>
          <p:nvPr/>
        </p:nvCxnSpPr>
        <p:spPr>
          <a:xfrm flipH="1">
            <a:off x="6444814" y="3382200"/>
            <a:ext cx="338932" cy="2273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25A4BCC4-1AA5-4377-8D74-8CE6755D3684}"/>
              </a:ext>
            </a:extLst>
          </p:cNvPr>
          <p:cNvCxnSpPr>
            <a:cxnSpLocks/>
            <a:stCxn id="258" idx="6"/>
            <a:endCxn id="274" idx="2"/>
          </p:cNvCxnSpPr>
          <p:nvPr/>
        </p:nvCxnSpPr>
        <p:spPr>
          <a:xfrm flipH="1">
            <a:off x="6096538" y="3382200"/>
            <a:ext cx="687208" cy="2262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F367B7A9-B5AF-4356-90FC-B8C9347A9BE5}"/>
              </a:ext>
            </a:extLst>
          </p:cNvPr>
          <p:cNvCxnSpPr>
            <a:cxnSpLocks/>
            <a:stCxn id="259" idx="6"/>
            <a:endCxn id="272" idx="2"/>
          </p:cNvCxnSpPr>
          <p:nvPr/>
        </p:nvCxnSpPr>
        <p:spPr>
          <a:xfrm>
            <a:off x="6441968" y="3382200"/>
            <a:ext cx="345801" cy="2225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4FDE9CCE-2C66-42F8-9D21-70ABE51E1BD5}"/>
              </a:ext>
            </a:extLst>
          </p:cNvPr>
          <p:cNvCxnSpPr>
            <a:cxnSpLocks/>
            <a:stCxn id="259" idx="6"/>
            <a:endCxn id="273" idx="2"/>
          </p:cNvCxnSpPr>
          <p:nvPr/>
        </p:nvCxnSpPr>
        <p:spPr>
          <a:xfrm>
            <a:off x="6441968" y="3382200"/>
            <a:ext cx="2846" cy="2273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B14A96A1-28CF-4824-9245-45E56FD06D9F}"/>
              </a:ext>
            </a:extLst>
          </p:cNvPr>
          <p:cNvCxnSpPr>
            <a:cxnSpLocks/>
            <a:stCxn id="259" idx="6"/>
            <a:endCxn id="274" idx="2"/>
          </p:cNvCxnSpPr>
          <p:nvPr/>
        </p:nvCxnSpPr>
        <p:spPr>
          <a:xfrm flipH="1">
            <a:off x="6096538" y="3382200"/>
            <a:ext cx="345430" cy="2262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0ED956F2-3966-4F29-B9CE-9B12BDCEDB8C}"/>
              </a:ext>
            </a:extLst>
          </p:cNvPr>
          <p:cNvCxnSpPr>
            <a:cxnSpLocks/>
            <a:stCxn id="260" idx="6"/>
            <a:endCxn id="272" idx="2"/>
          </p:cNvCxnSpPr>
          <p:nvPr/>
        </p:nvCxnSpPr>
        <p:spPr>
          <a:xfrm>
            <a:off x="6096799" y="3382200"/>
            <a:ext cx="690970" cy="2225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34A6A4E8-A9B4-42D0-B9BE-6428842F2D75}"/>
              </a:ext>
            </a:extLst>
          </p:cNvPr>
          <p:cNvCxnSpPr>
            <a:cxnSpLocks/>
            <a:stCxn id="260" idx="6"/>
            <a:endCxn id="273" idx="2"/>
          </p:cNvCxnSpPr>
          <p:nvPr/>
        </p:nvCxnSpPr>
        <p:spPr>
          <a:xfrm>
            <a:off x="6096799" y="3382200"/>
            <a:ext cx="348015" cy="2273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E1DBDF66-09FE-44F2-A9AD-A1140053EADA}"/>
              </a:ext>
            </a:extLst>
          </p:cNvPr>
          <p:cNvCxnSpPr>
            <a:cxnSpLocks/>
            <a:stCxn id="260" idx="6"/>
            <a:endCxn id="274" idx="2"/>
          </p:cNvCxnSpPr>
          <p:nvPr/>
        </p:nvCxnSpPr>
        <p:spPr>
          <a:xfrm flipH="1">
            <a:off x="6096538" y="3382200"/>
            <a:ext cx="261" cy="2262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22E1CEE0-14AA-492B-9E47-96A823759A71}"/>
              </a:ext>
            </a:extLst>
          </p:cNvPr>
          <p:cNvCxnSpPr>
            <a:cxnSpLocks/>
            <a:stCxn id="272" idx="6"/>
            <a:endCxn id="270" idx="2"/>
          </p:cNvCxnSpPr>
          <p:nvPr/>
        </p:nvCxnSpPr>
        <p:spPr>
          <a:xfrm>
            <a:off x="6787769" y="3887091"/>
            <a:ext cx="3548" cy="21494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CD84A8BA-3201-4380-9187-BF7338F9FE77}"/>
              </a:ext>
            </a:extLst>
          </p:cNvPr>
          <p:cNvCxnSpPr>
            <a:cxnSpLocks/>
            <a:stCxn id="272" idx="6"/>
            <a:endCxn id="271" idx="2"/>
          </p:cNvCxnSpPr>
          <p:nvPr/>
        </p:nvCxnSpPr>
        <p:spPr>
          <a:xfrm flipH="1">
            <a:off x="6098202" y="3887091"/>
            <a:ext cx="689567" cy="21864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0DFE4CC5-8606-4C4F-AA38-1A87C7425D11}"/>
              </a:ext>
            </a:extLst>
          </p:cNvPr>
          <p:cNvCxnSpPr>
            <a:cxnSpLocks/>
            <a:stCxn id="273" idx="6"/>
            <a:endCxn id="270" idx="2"/>
          </p:cNvCxnSpPr>
          <p:nvPr/>
        </p:nvCxnSpPr>
        <p:spPr>
          <a:xfrm>
            <a:off x="6444814" y="3891867"/>
            <a:ext cx="346503" cy="21016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A6D3BFE9-B61A-42C0-B983-6E4D6A46E973}"/>
              </a:ext>
            </a:extLst>
          </p:cNvPr>
          <p:cNvCxnSpPr>
            <a:cxnSpLocks/>
            <a:stCxn id="273" idx="6"/>
            <a:endCxn id="271" idx="2"/>
          </p:cNvCxnSpPr>
          <p:nvPr/>
        </p:nvCxnSpPr>
        <p:spPr>
          <a:xfrm flipH="1">
            <a:off x="6098202" y="3891867"/>
            <a:ext cx="346612" cy="21386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EEB99A14-42A5-4384-BA43-7F9A4A8FD57E}"/>
              </a:ext>
            </a:extLst>
          </p:cNvPr>
          <p:cNvCxnSpPr>
            <a:cxnSpLocks/>
            <a:stCxn id="274" idx="6"/>
            <a:endCxn id="270" idx="2"/>
          </p:cNvCxnSpPr>
          <p:nvPr/>
        </p:nvCxnSpPr>
        <p:spPr>
          <a:xfrm>
            <a:off x="6096538" y="3890791"/>
            <a:ext cx="694779" cy="21124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E9BAAE29-11E0-41F2-9172-B5C5CBAAF017}"/>
              </a:ext>
            </a:extLst>
          </p:cNvPr>
          <p:cNvCxnSpPr>
            <a:cxnSpLocks/>
            <a:stCxn id="274" idx="6"/>
            <a:endCxn id="271" idx="2"/>
          </p:cNvCxnSpPr>
          <p:nvPr/>
        </p:nvCxnSpPr>
        <p:spPr>
          <a:xfrm>
            <a:off x="6096538" y="3890791"/>
            <a:ext cx="1664" cy="21494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2E9983CD-F9D8-48A5-977D-E676123F1F9B}"/>
              </a:ext>
            </a:extLst>
          </p:cNvPr>
          <p:cNvCxnSpPr>
            <a:cxnSpLocks/>
            <a:stCxn id="272" idx="6"/>
            <a:endCxn id="275" idx="2"/>
          </p:cNvCxnSpPr>
          <p:nvPr/>
        </p:nvCxnSpPr>
        <p:spPr>
          <a:xfrm flipH="1">
            <a:off x="6445396" y="3887091"/>
            <a:ext cx="342373" cy="21633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F7A99651-1B10-4DBE-B3F0-F4436DBCB852}"/>
              </a:ext>
            </a:extLst>
          </p:cNvPr>
          <p:cNvCxnSpPr>
            <a:cxnSpLocks/>
            <a:stCxn id="273" idx="6"/>
            <a:endCxn id="275" idx="2"/>
          </p:cNvCxnSpPr>
          <p:nvPr/>
        </p:nvCxnSpPr>
        <p:spPr>
          <a:xfrm>
            <a:off x="6444814" y="3891867"/>
            <a:ext cx="582" cy="2115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C2B37110-2B2A-47AB-91A6-6747851BD8B0}"/>
              </a:ext>
            </a:extLst>
          </p:cNvPr>
          <p:cNvCxnSpPr>
            <a:cxnSpLocks/>
            <a:stCxn id="274" idx="6"/>
            <a:endCxn id="275" idx="2"/>
          </p:cNvCxnSpPr>
          <p:nvPr/>
        </p:nvCxnSpPr>
        <p:spPr>
          <a:xfrm>
            <a:off x="6096538" y="3890791"/>
            <a:ext cx="348858" cy="21263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0FFE096F-9BBF-435A-95BC-F9E19C73D1AC}"/>
              </a:ext>
            </a:extLst>
          </p:cNvPr>
          <p:cNvCxnSpPr>
            <a:cxnSpLocks/>
            <a:stCxn id="270" idx="6"/>
            <a:endCxn id="278" idx="2"/>
          </p:cNvCxnSpPr>
          <p:nvPr/>
        </p:nvCxnSpPr>
        <p:spPr>
          <a:xfrm>
            <a:off x="6791317" y="4384335"/>
            <a:ext cx="2154" cy="16427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289A31A0-FCBB-4B04-80F6-E86940FA0FE3}"/>
              </a:ext>
            </a:extLst>
          </p:cNvPr>
          <p:cNvCxnSpPr>
            <a:cxnSpLocks/>
            <a:stCxn id="275" idx="6"/>
            <a:endCxn id="278" idx="2"/>
          </p:cNvCxnSpPr>
          <p:nvPr/>
        </p:nvCxnSpPr>
        <p:spPr>
          <a:xfrm>
            <a:off x="6445396" y="4385726"/>
            <a:ext cx="348075" cy="16288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4FD65FF9-5BE2-43F0-B2F4-22C2896FE371}"/>
              </a:ext>
            </a:extLst>
          </p:cNvPr>
          <p:cNvCxnSpPr>
            <a:cxnSpLocks/>
            <a:stCxn id="271" idx="6"/>
            <a:endCxn id="278" idx="2"/>
          </p:cNvCxnSpPr>
          <p:nvPr/>
        </p:nvCxnSpPr>
        <p:spPr>
          <a:xfrm>
            <a:off x="6098202" y="4388036"/>
            <a:ext cx="695269" cy="16057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A5558F19-1E0B-4528-A087-2958121BCE7F}"/>
              </a:ext>
            </a:extLst>
          </p:cNvPr>
          <p:cNvCxnSpPr>
            <a:cxnSpLocks/>
            <a:stCxn id="270" idx="6"/>
            <a:endCxn id="279" idx="2"/>
          </p:cNvCxnSpPr>
          <p:nvPr/>
        </p:nvCxnSpPr>
        <p:spPr>
          <a:xfrm flipH="1">
            <a:off x="6446549" y="4384335"/>
            <a:ext cx="344768" cy="16566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2F7AAE72-27D4-4B0B-BECF-7AA128213FF4}"/>
              </a:ext>
            </a:extLst>
          </p:cNvPr>
          <p:cNvCxnSpPr>
            <a:cxnSpLocks/>
            <a:stCxn id="275" idx="6"/>
            <a:endCxn id="279" idx="2"/>
          </p:cNvCxnSpPr>
          <p:nvPr/>
        </p:nvCxnSpPr>
        <p:spPr>
          <a:xfrm>
            <a:off x="6445396" y="4385726"/>
            <a:ext cx="1153" cy="16427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FFFEA6DE-2D57-463F-A31E-16118FCE5CCC}"/>
              </a:ext>
            </a:extLst>
          </p:cNvPr>
          <p:cNvCxnSpPr>
            <a:cxnSpLocks/>
            <a:stCxn id="271" idx="6"/>
            <a:endCxn id="279" idx="2"/>
          </p:cNvCxnSpPr>
          <p:nvPr/>
        </p:nvCxnSpPr>
        <p:spPr>
          <a:xfrm>
            <a:off x="6098202" y="4388036"/>
            <a:ext cx="348347" cy="16196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6CF184ED-6E19-4F5E-BF6F-3FA6DEFF60FC}"/>
              </a:ext>
            </a:extLst>
          </p:cNvPr>
          <p:cNvCxnSpPr>
            <a:cxnSpLocks/>
            <a:stCxn id="257" idx="6"/>
            <a:endCxn id="276" idx="2"/>
          </p:cNvCxnSpPr>
          <p:nvPr/>
        </p:nvCxnSpPr>
        <p:spPr>
          <a:xfrm>
            <a:off x="7127823" y="3385248"/>
            <a:ext cx="2639" cy="22133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4B22721D-6626-4E21-8CD3-5CEA47B4B982}"/>
              </a:ext>
            </a:extLst>
          </p:cNvPr>
          <p:cNvCxnSpPr>
            <a:cxnSpLocks/>
            <a:stCxn id="276" idx="2"/>
            <a:endCxn id="258" idx="6"/>
          </p:cNvCxnSpPr>
          <p:nvPr/>
        </p:nvCxnSpPr>
        <p:spPr>
          <a:xfrm flipH="1" flipV="1">
            <a:off x="6783746" y="3382200"/>
            <a:ext cx="346716" cy="2243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516D26F1-F1E7-4E53-A816-63B855938872}"/>
              </a:ext>
            </a:extLst>
          </p:cNvPr>
          <p:cNvCxnSpPr>
            <a:cxnSpLocks/>
            <a:stCxn id="276" idx="2"/>
            <a:endCxn id="259" idx="6"/>
          </p:cNvCxnSpPr>
          <p:nvPr/>
        </p:nvCxnSpPr>
        <p:spPr>
          <a:xfrm flipH="1" flipV="1">
            <a:off x="6441968" y="3382200"/>
            <a:ext cx="688494" cy="2243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75F7192E-C1B5-4362-9144-772A1BB6FF7C}"/>
              </a:ext>
            </a:extLst>
          </p:cNvPr>
          <p:cNvCxnSpPr>
            <a:cxnSpLocks/>
            <a:stCxn id="276" idx="2"/>
            <a:endCxn id="260" idx="6"/>
          </p:cNvCxnSpPr>
          <p:nvPr/>
        </p:nvCxnSpPr>
        <p:spPr>
          <a:xfrm flipH="1" flipV="1">
            <a:off x="6096799" y="3382200"/>
            <a:ext cx="1033663" cy="2243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>
            <a:extLst>
              <a:ext uri="{FF2B5EF4-FFF2-40B4-BE49-F238E27FC236}">
                <a16:creationId xmlns:a16="http://schemas.microsoft.com/office/drawing/2014/main" id="{687A513D-D0C6-4A4B-826C-CA72A6FC9FB1}"/>
              </a:ext>
            </a:extLst>
          </p:cNvPr>
          <p:cNvSpPr>
            <a:spLocks noChangeAspect="1"/>
          </p:cNvSpPr>
          <p:nvPr/>
        </p:nvSpPr>
        <p:spPr>
          <a:xfrm rot="5400000">
            <a:off x="6986668" y="3097897"/>
            <a:ext cx="282310" cy="2923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1A799CD7-5022-45E7-8A27-B65E07FDAF9C}"/>
              </a:ext>
            </a:extLst>
          </p:cNvPr>
          <p:cNvSpPr>
            <a:spLocks noChangeAspect="1"/>
          </p:cNvSpPr>
          <p:nvPr/>
        </p:nvSpPr>
        <p:spPr>
          <a:xfrm rot="5400000">
            <a:off x="6642591" y="3094849"/>
            <a:ext cx="282310" cy="2923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41F24EEE-2AB5-46BB-B176-E2AF671DE0DA}"/>
              </a:ext>
            </a:extLst>
          </p:cNvPr>
          <p:cNvSpPr>
            <a:spLocks noChangeAspect="1"/>
          </p:cNvSpPr>
          <p:nvPr/>
        </p:nvSpPr>
        <p:spPr>
          <a:xfrm rot="5400000">
            <a:off x="6300813" y="3094849"/>
            <a:ext cx="282310" cy="2923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8615628B-E1F7-4CC0-9639-57D77BEED47B}"/>
              </a:ext>
            </a:extLst>
          </p:cNvPr>
          <p:cNvSpPr>
            <a:spLocks noChangeAspect="1"/>
          </p:cNvSpPr>
          <p:nvPr/>
        </p:nvSpPr>
        <p:spPr>
          <a:xfrm rot="5400000">
            <a:off x="5955644" y="3094849"/>
            <a:ext cx="282310" cy="2923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D3E483A8-EC51-429A-BB78-BB7D80028FCC}"/>
              </a:ext>
            </a:extLst>
          </p:cNvPr>
          <p:cNvCxnSpPr>
            <a:cxnSpLocks/>
            <a:stCxn id="276" idx="6"/>
            <a:endCxn id="277" idx="2"/>
          </p:cNvCxnSpPr>
          <p:nvPr/>
        </p:nvCxnSpPr>
        <p:spPr>
          <a:xfrm>
            <a:off x="7130462" y="3888887"/>
            <a:ext cx="343" cy="21179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16201053-86FD-415C-9C3A-FC7D3590E7A6}"/>
              </a:ext>
            </a:extLst>
          </p:cNvPr>
          <p:cNvCxnSpPr>
            <a:cxnSpLocks/>
            <a:stCxn id="277" idx="2"/>
            <a:endCxn id="272" idx="6"/>
          </p:cNvCxnSpPr>
          <p:nvPr/>
        </p:nvCxnSpPr>
        <p:spPr>
          <a:xfrm flipH="1" flipV="1">
            <a:off x="6787769" y="3887091"/>
            <a:ext cx="343036" cy="21358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A4D10B2A-D627-4696-AC6E-8761AFD92D9D}"/>
              </a:ext>
            </a:extLst>
          </p:cNvPr>
          <p:cNvCxnSpPr>
            <a:cxnSpLocks/>
            <a:stCxn id="277" idx="2"/>
            <a:endCxn id="273" idx="6"/>
          </p:cNvCxnSpPr>
          <p:nvPr/>
        </p:nvCxnSpPr>
        <p:spPr>
          <a:xfrm flipH="1" flipV="1">
            <a:off x="6444814" y="3891867"/>
            <a:ext cx="685991" cy="20881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65F98A15-8106-45BA-8116-E2BC0A62AD00}"/>
              </a:ext>
            </a:extLst>
          </p:cNvPr>
          <p:cNvCxnSpPr>
            <a:cxnSpLocks/>
            <a:stCxn id="277" idx="2"/>
            <a:endCxn id="274" idx="6"/>
          </p:cNvCxnSpPr>
          <p:nvPr/>
        </p:nvCxnSpPr>
        <p:spPr>
          <a:xfrm flipH="1" flipV="1">
            <a:off x="6096538" y="3890791"/>
            <a:ext cx="1034267" cy="20988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2D09BDA5-B0C3-472E-82EF-8B3FB8C37255}"/>
              </a:ext>
            </a:extLst>
          </p:cNvPr>
          <p:cNvCxnSpPr>
            <a:cxnSpLocks/>
            <a:stCxn id="276" idx="6"/>
            <a:endCxn id="270" idx="2"/>
          </p:cNvCxnSpPr>
          <p:nvPr/>
        </p:nvCxnSpPr>
        <p:spPr>
          <a:xfrm flipH="1">
            <a:off x="6791317" y="3888887"/>
            <a:ext cx="339145" cy="21314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E69393FA-24A3-4C3B-8B0B-17DFFEB1F85E}"/>
              </a:ext>
            </a:extLst>
          </p:cNvPr>
          <p:cNvCxnSpPr>
            <a:cxnSpLocks/>
            <a:stCxn id="276" idx="6"/>
            <a:endCxn id="275" idx="2"/>
          </p:cNvCxnSpPr>
          <p:nvPr/>
        </p:nvCxnSpPr>
        <p:spPr>
          <a:xfrm flipH="1">
            <a:off x="6445396" y="3888887"/>
            <a:ext cx="685066" cy="21453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B8D838C2-AAD2-4CFE-ADA5-ABB356ED099C}"/>
              </a:ext>
            </a:extLst>
          </p:cNvPr>
          <p:cNvCxnSpPr>
            <a:cxnSpLocks/>
          </p:cNvCxnSpPr>
          <p:nvPr/>
        </p:nvCxnSpPr>
        <p:spPr>
          <a:xfrm flipH="1">
            <a:off x="6099219" y="3891867"/>
            <a:ext cx="1032260" cy="21684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C637F23A-11A5-4D55-B25F-BD4F05150446}"/>
              </a:ext>
            </a:extLst>
          </p:cNvPr>
          <p:cNvCxnSpPr>
            <a:cxnSpLocks/>
            <a:stCxn id="277" idx="6"/>
            <a:endCxn id="278" idx="2"/>
          </p:cNvCxnSpPr>
          <p:nvPr/>
        </p:nvCxnSpPr>
        <p:spPr>
          <a:xfrm flipH="1">
            <a:off x="6793471" y="4382981"/>
            <a:ext cx="337334" cy="16563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57FE67D6-9838-4325-8151-3F79012D87D3}"/>
              </a:ext>
            </a:extLst>
          </p:cNvPr>
          <p:cNvCxnSpPr>
            <a:cxnSpLocks/>
            <a:stCxn id="277" idx="6"/>
            <a:endCxn id="279" idx="2"/>
          </p:cNvCxnSpPr>
          <p:nvPr/>
        </p:nvCxnSpPr>
        <p:spPr>
          <a:xfrm flipH="1">
            <a:off x="6446549" y="4382981"/>
            <a:ext cx="684256" cy="16702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Oval 269">
            <a:extLst>
              <a:ext uri="{FF2B5EF4-FFF2-40B4-BE49-F238E27FC236}">
                <a16:creationId xmlns:a16="http://schemas.microsoft.com/office/drawing/2014/main" id="{3465DA15-2D0A-46E3-9280-7CAF12492049}"/>
              </a:ext>
            </a:extLst>
          </p:cNvPr>
          <p:cNvSpPr>
            <a:spLocks noChangeAspect="1"/>
          </p:cNvSpPr>
          <p:nvPr/>
        </p:nvSpPr>
        <p:spPr>
          <a:xfrm rot="5400000">
            <a:off x="6650165" y="4096986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8D1EC4D5-87EB-435A-BC0B-6C1173652651}"/>
              </a:ext>
            </a:extLst>
          </p:cNvPr>
          <p:cNvSpPr>
            <a:spLocks noChangeAspect="1"/>
          </p:cNvSpPr>
          <p:nvPr/>
        </p:nvSpPr>
        <p:spPr>
          <a:xfrm rot="5400000">
            <a:off x="5957050" y="4100687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9F683E26-3702-4D0A-81A2-9056F9A4E390}"/>
              </a:ext>
            </a:extLst>
          </p:cNvPr>
          <p:cNvSpPr>
            <a:spLocks noChangeAspect="1"/>
          </p:cNvSpPr>
          <p:nvPr/>
        </p:nvSpPr>
        <p:spPr>
          <a:xfrm rot="5400000">
            <a:off x="6646617" y="3599742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B9C0AC62-62CA-4C04-8A10-E5EA1D1863D9}"/>
              </a:ext>
            </a:extLst>
          </p:cNvPr>
          <p:cNvSpPr>
            <a:spLocks noChangeAspect="1"/>
          </p:cNvSpPr>
          <p:nvPr/>
        </p:nvSpPr>
        <p:spPr>
          <a:xfrm rot="5400000">
            <a:off x="6303662" y="3604518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44DF3A85-C3AF-4358-A67D-8BDCECEC2707}"/>
              </a:ext>
            </a:extLst>
          </p:cNvPr>
          <p:cNvSpPr>
            <a:spLocks noChangeAspect="1"/>
          </p:cNvSpPr>
          <p:nvPr/>
        </p:nvSpPr>
        <p:spPr>
          <a:xfrm rot="5400000">
            <a:off x="5955386" y="3603442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CD713FC7-8BF3-4108-9C5C-16445DB79212}"/>
              </a:ext>
            </a:extLst>
          </p:cNvPr>
          <p:cNvSpPr>
            <a:spLocks noChangeAspect="1"/>
          </p:cNvSpPr>
          <p:nvPr/>
        </p:nvSpPr>
        <p:spPr>
          <a:xfrm rot="5400000">
            <a:off x="6304244" y="4098377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47F89EDE-60F6-4597-9425-F44EBDE21345}"/>
              </a:ext>
            </a:extLst>
          </p:cNvPr>
          <p:cNvSpPr>
            <a:spLocks noChangeAspect="1"/>
          </p:cNvSpPr>
          <p:nvPr/>
        </p:nvSpPr>
        <p:spPr>
          <a:xfrm rot="5400000">
            <a:off x="6989310" y="3601538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5882B0A4-3B7F-4E43-B815-CCA3D495ECA2}"/>
              </a:ext>
            </a:extLst>
          </p:cNvPr>
          <p:cNvSpPr>
            <a:spLocks noChangeAspect="1"/>
          </p:cNvSpPr>
          <p:nvPr/>
        </p:nvSpPr>
        <p:spPr>
          <a:xfrm rot="5400000">
            <a:off x="6989653" y="4095632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E35BC153-7985-4DFF-9060-421AE35FD386}"/>
              </a:ext>
            </a:extLst>
          </p:cNvPr>
          <p:cNvSpPr>
            <a:spLocks noChangeAspect="1"/>
          </p:cNvSpPr>
          <p:nvPr/>
        </p:nvSpPr>
        <p:spPr>
          <a:xfrm rot="5400000">
            <a:off x="6652319" y="4543567"/>
            <a:ext cx="282304" cy="292393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DB2E70EC-C4D2-4E29-98AC-786E6DE404EB}"/>
              </a:ext>
            </a:extLst>
          </p:cNvPr>
          <p:cNvSpPr>
            <a:spLocks noChangeAspect="1"/>
          </p:cNvSpPr>
          <p:nvPr/>
        </p:nvSpPr>
        <p:spPr>
          <a:xfrm rot="5400000">
            <a:off x="6305397" y="4544958"/>
            <a:ext cx="282304" cy="292393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Content Placeholder 18">
            <a:extLst>
              <a:ext uri="{FF2B5EF4-FFF2-40B4-BE49-F238E27FC236}">
                <a16:creationId xmlns:a16="http://schemas.microsoft.com/office/drawing/2014/main" id="{886AD6A7-6130-4C8D-A878-C917BDA00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28" y="2015141"/>
            <a:ext cx="900784" cy="900784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1388DD96-4B27-45AF-905E-66E92ADD3201}"/>
              </a:ext>
            </a:extLst>
          </p:cNvPr>
          <p:cNvSpPr txBox="1"/>
          <p:nvPr/>
        </p:nvSpPr>
        <p:spPr>
          <a:xfrm>
            <a:off x="5835154" y="1595962"/>
            <a:ext cx="157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Main MCU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C3BCC17-C9ED-408B-A841-802F5E588869}"/>
              </a:ext>
            </a:extLst>
          </p:cNvPr>
          <p:cNvSpPr txBox="1"/>
          <p:nvPr/>
        </p:nvSpPr>
        <p:spPr>
          <a:xfrm>
            <a:off x="8773695" y="1597970"/>
            <a:ext cx="2610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Accelerator MCU</a:t>
            </a: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BAEB3038-0CE9-454E-BDA4-794BBEF95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063" y="2015141"/>
            <a:ext cx="900784" cy="900784"/>
          </a:xfrm>
          <a:prstGeom prst="rect">
            <a:avLst/>
          </a:prstGeom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83EBD0B0-DEC8-43AF-8D5F-442A0AFF7444}"/>
              </a:ext>
            </a:extLst>
          </p:cNvPr>
          <p:cNvSpPr txBox="1"/>
          <p:nvPr/>
        </p:nvSpPr>
        <p:spPr>
          <a:xfrm>
            <a:off x="7676911" y="3695050"/>
            <a:ext cx="132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Offloading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666DA643-3DEF-472B-8472-A731043E23E7}"/>
              </a:ext>
            </a:extLst>
          </p:cNvPr>
          <p:cNvSpPr txBox="1"/>
          <p:nvPr/>
        </p:nvSpPr>
        <p:spPr>
          <a:xfrm>
            <a:off x="8107299" y="1896337"/>
            <a:ext cx="571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+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E4573A3F-E06E-4BD0-AAEF-061FBE6FD73E}"/>
              </a:ext>
            </a:extLst>
          </p:cNvPr>
          <p:cNvSpPr/>
          <p:nvPr/>
        </p:nvSpPr>
        <p:spPr>
          <a:xfrm>
            <a:off x="9328758" y="3480595"/>
            <a:ext cx="1583363" cy="1052966"/>
          </a:xfrm>
          <a:prstGeom prst="rect">
            <a:avLst/>
          </a:prstGeom>
          <a:solidFill>
            <a:schemeClr val="accent6">
              <a:lumMod val="75000"/>
              <a:alpha val="11000"/>
            </a:schemeClr>
          </a:solidFill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181ACACC-FD8C-4B38-A271-0FA313FA6B89}"/>
              </a:ext>
            </a:extLst>
          </p:cNvPr>
          <p:cNvCxnSpPr>
            <a:cxnSpLocks/>
          </p:cNvCxnSpPr>
          <p:nvPr/>
        </p:nvCxnSpPr>
        <p:spPr>
          <a:xfrm flipH="1">
            <a:off x="9851980" y="3890791"/>
            <a:ext cx="474039" cy="17574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44023B42-F886-4E58-A9C6-2768823451D3}"/>
              </a:ext>
            </a:extLst>
          </p:cNvPr>
          <p:cNvCxnSpPr>
            <a:cxnSpLocks/>
          </p:cNvCxnSpPr>
          <p:nvPr/>
        </p:nvCxnSpPr>
        <p:spPr>
          <a:xfrm>
            <a:off x="9851980" y="3891867"/>
            <a:ext cx="474038" cy="1581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97DF90EC-7F3B-4A39-9803-232FECFF2198}"/>
              </a:ext>
            </a:extLst>
          </p:cNvPr>
          <p:cNvCxnSpPr>
            <a:cxnSpLocks/>
          </p:cNvCxnSpPr>
          <p:nvPr/>
        </p:nvCxnSpPr>
        <p:spPr>
          <a:xfrm>
            <a:off x="9852308" y="3887091"/>
            <a:ext cx="0" cy="16293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9F715667-64B0-4909-A6CF-E93B64829D89}"/>
              </a:ext>
            </a:extLst>
          </p:cNvPr>
          <p:cNvCxnSpPr>
            <a:cxnSpLocks/>
          </p:cNvCxnSpPr>
          <p:nvPr/>
        </p:nvCxnSpPr>
        <p:spPr>
          <a:xfrm>
            <a:off x="10326019" y="3891867"/>
            <a:ext cx="0" cy="15816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nector: Elbow 223">
            <a:extLst>
              <a:ext uri="{FF2B5EF4-FFF2-40B4-BE49-F238E27FC236}">
                <a16:creationId xmlns:a16="http://schemas.microsoft.com/office/drawing/2014/main" id="{783AB684-AF05-4026-950A-EA43C34C499B}"/>
              </a:ext>
            </a:extLst>
          </p:cNvPr>
          <p:cNvCxnSpPr>
            <a:cxnSpLocks/>
            <a:stCxn id="257" idx="0"/>
            <a:endCxn id="182" idx="0"/>
          </p:cNvCxnSpPr>
          <p:nvPr/>
        </p:nvCxnSpPr>
        <p:spPr>
          <a:xfrm>
            <a:off x="7274019" y="3244093"/>
            <a:ext cx="2846421" cy="236502"/>
          </a:xfrm>
          <a:prstGeom prst="bentConnector2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nector: Elbow 279">
            <a:extLst>
              <a:ext uri="{FF2B5EF4-FFF2-40B4-BE49-F238E27FC236}">
                <a16:creationId xmlns:a16="http://schemas.microsoft.com/office/drawing/2014/main" id="{147A26E5-E6E2-4E22-BBB8-AA0C942279FB}"/>
              </a:ext>
            </a:extLst>
          </p:cNvPr>
          <p:cNvCxnSpPr>
            <a:cxnSpLocks/>
            <a:stCxn id="182" idx="2"/>
            <a:endCxn id="278" idx="0"/>
          </p:cNvCxnSpPr>
          <p:nvPr/>
        </p:nvCxnSpPr>
        <p:spPr>
          <a:xfrm rot="5400000">
            <a:off x="8451953" y="3021276"/>
            <a:ext cx="156203" cy="3180772"/>
          </a:xfrm>
          <a:prstGeom prst="bentConnector2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TextBox 281">
            <a:extLst>
              <a:ext uri="{FF2B5EF4-FFF2-40B4-BE49-F238E27FC236}">
                <a16:creationId xmlns:a16="http://schemas.microsoft.com/office/drawing/2014/main" id="{68EE83F2-F0FE-4DEA-BE2A-4769DF72B5D5}"/>
              </a:ext>
            </a:extLst>
          </p:cNvPr>
          <p:cNvSpPr txBox="1"/>
          <p:nvPr/>
        </p:nvSpPr>
        <p:spPr>
          <a:xfrm>
            <a:off x="6864318" y="4929958"/>
            <a:ext cx="310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Execution time: </a:t>
            </a:r>
            <a:r>
              <a:rPr lang="en-US" sz="2400" b="1" dirty="0">
                <a:solidFill>
                  <a:srgbClr val="C00000"/>
                </a:solidFill>
              </a:rPr>
              <a:t>60ms</a:t>
            </a:r>
          </a:p>
        </p:txBody>
      </p:sp>
    </p:spTree>
    <p:extLst>
      <p:ext uri="{BB962C8B-B14F-4D97-AF65-F5344CB8AC3E}">
        <p14:creationId xmlns:p14="http://schemas.microsoft.com/office/powerpoint/2010/main" val="21467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2.22222E-6 L 0.26145 -0.0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-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3.7037E-6 L 0.2513 0.001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6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1.48148E-6 L 0.26198 -0.002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-1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25E-6 1.11022E-16 L 0.25104 -0.004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20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70" grpId="0" animBg="1"/>
      <p:bldP spid="272" grpId="0" animBg="1"/>
      <p:bldP spid="276" grpId="0" animBg="1"/>
      <p:bldP spid="277" grpId="0" animBg="1"/>
      <p:bldP spid="152" grpId="0"/>
      <p:bldP spid="177" grpId="0"/>
      <p:bldP spid="181" grpId="0"/>
      <p:bldP spid="182" grpId="0" animBg="1"/>
      <p:bldP spid="2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Related image">
            <a:extLst>
              <a:ext uri="{FF2B5EF4-FFF2-40B4-BE49-F238E27FC236}">
                <a16:creationId xmlns:a16="http://schemas.microsoft.com/office/drawing/2014/main" id="{C89D48B7-0BAF-4D6A-9AD5-85BADC7FC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5" y="1661160"/>
            <a:ext cx="6046470" cy="40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busy road cartoon">
            <a:extLst>
              <a:ext uri="{FF2B5EF4-FFF2-40B4-BE49-F238E27FC236}">
                <a16:creationId xmlns:a16="http://schemas.microsoft.com/office/drawing/2014/main" id="{03259F37-8089-4186-9997-230B8438D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559" y="1661161"/>
            <a:ext cx="5371741" cy="403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C781CD-1EA5-4DF8-BE78-EB882F18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Scenario 2: Improved Inference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77134-8AAA-4A3E-8A80-0E6DCED240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D83EA-AB23-4DA9-9D85-9532FC52F1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02920" y="6413842"/>
            <a:ext cx="5102352" cy="232651"/>
          </a:xfrm>
        </p:spPr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sp>
        <p:nvSpPr>
          <p:cNvPr id="70" name="Speech Bubble: Rectangle with Corners Rounded 69">
            <a:extLst>
              <a:ext uri="{FF2B5EF4-FFF2-40B4-BE49-F238E27FC236}">
                <a16:creationId xmlns:a16="http://schemas.microsoft.com/office/drawing/2014/main" id="{63FC09DB-4176-4935-9233-230E6F9552AD}"/>
              </a:ext>
            </a:extLst>
          </p:cNvPr>
          <p:cNvSpPr/>
          <p:nvPr/>
        </p:nvSpPr>
        <p:spPr>
          <a:xfrm>
            <a:off x="8291719" y="1971855"/>
            <a:ext cx="3168761" cy="1133890"/>
          </a:xfrm>
          <a:prstGeom prst="wedgeRoundRectCallout">
            <a:avLst>
              <a:gd name="adj1" fmla="val -76381"/>
              <a:gd name="adj2" fmla="val 949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Busy road! I’ll use the accelerator for</a:t>
            </a:r>
          </a:p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better recognition</a:t>
            </a:r>
            <a:r>
              <a:rPr lang="en-US" sz="2400" b="1" i="1" dirty="0"/>
              <a:t>.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8E837349-6323-4A7F-8FAA-4528258FB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060" y="3622105"/>
            <a:ext cx="1519260" cy="1911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90B519E-90DC-4245-964F-19D0CF7A910D}"/>
              </a:ext>
            </a:extLst>
          </p:cNvPr>
          <p:cNvGrpSpPr/>
          <p:nvPr/>
        </p:nvGrpSpPr>
        <p:grpSpPr>
          <a:xfrm>
            <a:off x="4049839" y="2504723"/>
            <a:ext cx="893431" cy="1868011"/>
            <a:chOff x="8055000" y="1363775"/>
            <a:chExt cx="789845" cy="1651430"/>
          </a:xfrm>
        </p:grpSpPr>
        <p:pic>
          <p:nvPicPr>
            <p:cNvPr id="15" name="Picture 6" descr="Image result for stop transparent icon">
              <a:extLst>
                <a:ext uri="{FF2B5EF4-FFF2-40B4-BE49-F238E27FC236}">
                  <a16:creationId xmlns:a16="http://schemas.microsoft.com/office/drawing/2014/main" id="{A30E64CB-2224-4CE5-AD64-8F2A26BB88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5000" y="1363775"/>
              <a:ext cx="789845" cy="789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F05BAC-0D44-4102-99AA-EDEF12DA2C23}"/>
                </a:ext>
              </a:extLst>
            </p:cNvPr>
            <p:cNvSpPr/>
            <p:nvPr/>
          </p:nvSpPr>
          <p:spPr>
            <a:xfrm>
              <a:off x="8405342" y="2153620"/>
              <a:ext cx="81023" cy="8615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0EE275C-6D51-4F89-9342-B9B4E948C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53" y="3622105"/>
            <a:ext cx="1519260" cy="1911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CAFE3D2-4F13-4588-ABD1-A07DBBADADC5}"/>
              </a:ext>
            </a:extLst>
          </p:cNvPr>
          <p:cNvGrpSpPr/>
          <p:nvPr/>
        </p:nvGrpSpPr>
        <p:grpSpPr>
          <a:xfrm>
            <a:off x="10717876" y="3328828"/>
            <a:ext cx="893431" cy="1868011"/>
            <a:chOff x="8055000" y="1363775"/>
            <a:chExt cx="789845" cy="1651430"/>
          </a:xfrm>
        </p:grpSpPr>
        <p:pic>
          <p:nvPicPr>
            <p:cNvPr id="19" name="Picture 6" descr="Image result for stop transparent icon">
              <a:extLst>
                <a:ext uri="{FF2B5EF4-FFF2-40B4-BE49-F238E27FC236}">
                  <a16:creationId xmlns:a16="http://schemas.microsoft.com/office/drawing/2014/main" id="{1E11D26F-AFE5-44B8-A7C0-1A599B7D0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5000" y="1363775"/>
              <a:ext cx="789845" cy="789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8FCC7D5-F0CD-449F-9FCA-548A301512C0}"/>
                </a:ext>
              </a:extLst>
            </p:cNvPr>
            <p:cNvSpPr/>
            <p:nvPr/>
          </p:nvSpPr>
          <p:spPr>
            <a:xfrm>
              <a:off x="8405342" y="2153620"/>
              <a:ext cx="81023" cy="8615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A72F47E0-4D88-414C-9ADC-9DB6B25EF683}"/>
              </a:ext>
            </a:extLst>
          </p:cNvPr>
          <p:cNvSpPr/>
          <p:nvPr/>
        </p:nvSpPr>
        <p:spPr>
          <a:xfrm>
            <a:off x="1421706" y="2208021"/>
            <a:ext cx="2342574" cy="867222"/>
          </a:xfrm>
          <a:prstGeom prst="wedgeRoundRectCallout">
            <a:avLst>
              <a:gd name="adj1" fmla="val -51443"/>
              <a:gd name="adj2" fmla="val 1064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OK, Main MCU is enough.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1DBBA6-B2AB-40A2-A850-BD892B052BA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25599" y="1046194"/>
            <a:ext cx="3091020" cy="62040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/>
              <a:t>Crowded road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6EA4ACA-C31F-47E2-87BB-EEB658179277}"/>
              </a:ext>
            </a:extLst>
          </p:cNvPr>
          <p:cNvSpPr txBox="1">
            <a:spLocks/>
          </p:cNvSpPr>
          <p:nvPr/>
        </p:nvSpPr>
        <p:spPr>
          <a:xfrm>
            <a:off x="101400" y="1040756"/>
            <a:ext cx="3754319" cy="620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b="1" dirty="0"/>
              <a:t>Open road</a:t>
            </a:r>
          </a:p>
        </p:txBody>
      </p:sp>
    </p:spTree>
    <p:extLst>
      <p:ext uri="{BB962C8B-B14F-4D97-AF65-F5344CB8AC3E}">
        <p14:creationId xmlns:p14="http://schemas.microsoft.com/office/powerpoint/2010/main" val="99771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21" grpId="0" animBg="1"/>
      <p:bldP spid="23" grpId="0" build="p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BC41B-1870-4710-B973-30DD61CD0F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20" y="987846"/>
            <a:ext cx="11186160" cy="516569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6"/>
                </a:solidFill>
              </a:rPr>
              <a:t>Performance improvement by extending the DNN </a:t>
            </a:r>
            <a:r>
              <a:rPr lang="en-US" dirty="0"/>
              <a:t>(i.e. increasing inference accuracy).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3D080-A749-4746-B19A-C5F8872B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Scenario 2: Improved Inference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F89A9-3A9D-4926-87E8-693A2F5F82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81185" y="6413842"/>
            <a:ext cx="2743200" cy="232651"/>
          </a:xfrm>
        </p:spPr>
        <p:txBody>
          <a:bodyPr/>
          <a:lstStyle/>
          <a:p>
            <a:fld id="{6D6E361B-DFCA-824D-BA63-ADCED3B4198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0676B-BB93-433E-AA07-19DF0B321B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sp>
        <p:nvSpPr>
          <p:cNvPr id="470" name="직사각형 23">
            <a:extLst>
              <a:ext uri="{FF2B5EF4-FFF2-40B4-BE49-F238E27FC236}">
                <a16:creationId xmlns:a16="http://schemas.microsoft.com/office/drawing/2014/main" id="{16944908-1178-4778-A82E-4E0C22E44CC8}"/>
              </a:ext>
            </a:extLst>
          </p:cNvPr>
          <p:cNvSpPr/>
          <p:nvPr/>
        </p:nvSpPr>
        <p:spPr>
          <a:xfrm>
            <a:off x="9777073" y="6481599"/>
            <a:ext cx="1745743" cy="21345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D7B4C0C0-DED1-4BD6-B448-7F38C2AA626D}"/>
              </a:ext>
            </a:extLst>
          </p:cNvPr>
          <p:cNvSpPr txBox="1"/>
          <p:nvPr/>
        </p:nvSpPr>
        <p:spPr>
          <a:xfrm>
            <a:off x="1922744" y="4927290"/>
            <a:ext cx="2452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Original DNN</a:t>
            </a:r>
          </a:p>
          <a:p>
            <a:pPr algn="ctr"/>
            <a:r>
              <a:rPr lang="en-US" sz="2400" b="1" dirty="0"/>
              <a:t>(Accuracy: 80%)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A4EBA72-2AC3-478B-AFD9-22863C53D0A5}"/>
              </a:ext>
            </a:extLst>
          </p:cNvPr>
          <p:cNvGrpSpPr/>
          <p:nvPr/>
        </p:nvGrpSpPr>
        <p:grpSpPr>
          <a:xfrm>
            <a:off x="2479872" y="3099890"/>
            <a:ext cx="1326660" cy="1732417"/>
            <a:chOff x="2479872" y="3099890"/>
            <a:chExt cx="1326660" cy="1732417"/>
          </a:xfrm>
        </p:grpSpPr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F127D9A4-2768-404B-811B-DE56242D0CEF}"/>
                </a:ext>
              </a:extLst>
            </p:cNvPr>
            <p:cNvCxnSpPr>
              <a:cxnSpLocks/>
              <a:stCxn id="487" idx="6"/>
              <a:endCxn id="499" idx="2"/>
            </p:cNvCxnSpPr>
            <p:nvPr/>
          </p:nvCxnSpPr>
          <p:spPr>
            <a:xfrm flipH="1">
              <a:off x="3317300" y="3385248"/>
              <a:ext cx="340054" cy="21953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1B7DB2D3-173B-441F-A8C0-FC616334085C}"/>
                </a:ext>
              </a:extLst>
            </p:cNvPr>
            <p:cNvCxnSpPr>
              <a:cxnSpLocks/>
              <a:stCxn id="487" idx="6"/>
              <a:endCxn id="500" idx="2"/>
            </p:cNvCxnSpPr>
            <p:nvPr/>
          </p:nvCxnSpPr>
          <p:spPr>
            <a:xfrm flipH="1">
              <a:off x="2974345" y="3385248"/>
              <a:ext cx="683009" cy="22431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5CE96481-0057-4D2A-B216-019DCB27664F}"/>
                </a:ext>
              </a:extLst>
            </p:cNvPr>
            <p:cNvCxnSpPr>
              <a:cxnSpLocks/>
              <a:stCxn id="487" idx="6"/>
              <a:endCxn id="501" idx="2"/>
            </p:cNvCxnSpPr>
            <p:nvPr/>
          </p:nvCxnSpPr>
          <p:spPr>
            <a:xfrm flipH="1">
              <a:off x="2626069" y="3385248"/>
              <a:ext cx="1031285" cy="22323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3FA06E7B-BA59-4A50-8140-52959509A3BE}"/>
                </a:ext>
              </a:extLst>
            </p:cNvPr>
            <p:cNvCxnSpPr>
              <a:cxnSpLocks/>
              <a:stCxn id="488" idx="6"/>
              <a:endCxn id="499" idx="2"/>
            </p:cNvCxnSpPr>
            <p:nvPr/>
          </p:nvCxnSpPr>
          <p:spPr>
            <a:xfrm>
              <a:off x="3313277" y="3382200"/>
              <a:ext cx="4023" cy="2225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7F091322-CBCE-4F5B-A018-39AEBA3A0B8D}"/>
                </a:ext>
              </a:extLst>
            </p:cNvPr>
            <p:cNvCxnSpPr>
              <a:cxnSpLocks/>
              <a:stCxn id="488" idx="6"/>
              <a:endCxn id="500" idx="2"/>
            </p:cNvCxnSpPr>
            <p:nvPr/>
          </p:nvCxnSpPr>
          <p:spPr>
            <a:xfrm flipH="1">
              <a:off x="2974345" y="3382200"/>
              <a:ext cx="338932" cy="22736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AE828070-C999-4026-8614-596D5A14EA64}"/>
                </a:ext>
              </a:extLst>
            </p:cNvPr>
            <p:cNvCxnSpPr>
              <a:cxnSpLocks/>
              <a:stCxn id="488" idx="6"/>
              <a:endCxn id="501" idx="2"/>
            </p:cNvCxnSpPr>
            <p:nvPr/>
          </p:nvCxnSpPr>
          <p:spPr>
            <a:xfrm flipH="1">
              <a:off x="2626069" y="3382200"/>
              <a:ext cx="687208" cy="2262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56E3BB94-3DF6-4A15-A5C1-1FCED5FAF00D}"/>
                </a:ext>
              </a:extLst>
            </p:cNvPr>
            <p:cNvCxnSpPr>
              <a:cxnSpLocks/>
              <a:stCxn id="489" idx="6"/>
              <a:endCxn id="499" idx="2"/>
            </p:cNvCxnSpPr>
            <p:nvPr/>
          </p:nvCxnSpPr>
          <p:spPr>
            <a:xfrm>
              <a:off x="2971499" y="3382200"/>
              <a:ext cx="345801" cy="2225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F9038D31-2A29-46EB-A01E-AD5AAAA1E10A}"/>
                </a:ext>
              </a:extLst>
            </p:cNvPr>
            <p:cNvCxnSpPr>
              <a:cxnSpLocks/>
              <a:stCxn id="489" idx="6"/>
              <a:endCxn id="500" idx="2"/>
            </p:cNvCxnSpPr>
            <p:nvPr/>
          </p:nvCxnSpPr>
          <p:spPr>
            <a:xfrm>
              <a:off x="2971499" y="3382200"/>
              <a:ext cx="2846" cy="22736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4BCCB94E-AC9F-4344-A14F-E75F5E618935}"/>
                </a:ext>
              </a:extLst>
            </p:cNvPr>
            <p:cNvCxnSpPr>
              <a:cxnSpLocks/>
              <a:stCxn id="489" idx="6"/>
              <a:endCxn id="501" idx="2"/>
            </p:cNvCxnSpPr>
            <p:nvPr/>
          </p:nvCxnSpPr>
          <p:spPr>
            <a:xfrm flipH="1">
              <a:off x="2626069" y="3382200"/>
              <a:ext cx="345430" cy="2262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9D182DDA-BA08-4469-A9B0-03D783B7FEA2}"/>
                </a:ext>
              </a:extLst>
            </p:cNvPr>
            <p:cNvCxnSpPr>
              <a:cxnSpLocks/>
              <a:stCxn id="490" idx="6"/>
              <a:endCxn id="499" idx="2"/>
            </p:cNvCxnSpPr>
            <p:nvPr/>
          </p:nvCxnSpPr>
          <p:spPr>
            <a:xfrm>
              <a:off x="2626330" y="3382200"/>
              <a:ext cx="690970" cy="2225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CDA531DF-B5AF-4ABF-8ACC-2A396F9733DD}"/>
                </a:ext>
              </a:extLst>
            </p:cNvPr>
            <p:cNvCxnSpPr>
              <a:cxnSpLocks/>
              <a:stCxn id="490" idx="6"/>
              <a:endCxn id="500" idx="2"/>
            </p:cNvCxnSpPr>
            <p:nvPr/>
          </p:nvCxnSpPr>
          <p:spPr>
            <a:xfrm>
              <a:off x="2626330" y="3382200"/>
              <a:ext cx="348015" cy="22736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47682989-33DE-42F2-91A3-BFB53BDF76D1}"/>
                </a:ext>
              </a:extLst>
            </p:cNvPr>
            <p:cNvCxnSpPr>
              <a:cxnSpLocks/>
              <a:stCxn id="490" idx="6"/>
              <a:endCxn id="501" idx="2"/>
            </p:cNvCxnSpPr>
            <p:nvPr/>
          </p:nvCxnSpPr>
          <p:spPr>
            <a:xfrm flipH="1">
              <a:off x="2626069" y="3382200"/>
              <a:ext cx="261" cy="2262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60B83139-3580-4292-876E-A327773E8B17}"/>
                </a:ext>
              </a:extLst>
            </p:cNvPr>
            <p:cNvCxnSpPr>
              <a:cxnSpLocks/>
              <a:stCxn id="499" idx="6"/>
              <a:endCxn id="497" idx="2"/>
            </p:cNvCxnSpPr>
            <p:nvPr/>
          </p:nvCxnSpPr>
          <p:spPr>
            <a:xfrm>
              <a:off x="3317300" y="3887091"/>
              <a:ext cx="3548" cy="2149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B5170308-E927-41F9-8F06-75A4C75F2C28}"/>
                </a:ext>
              </a:extLst>
            </p:cNvPr>
            <p:cNvCxnSpPr>
              <a:cxnSpLocks/>
              <a:stCxn id="499" idx="6"/>
              <a:endCxn id="498" idx="2"/>
            </p:cNvCxnSpPr>
            <p:nvPr/>
          </p:nvCxnSpPr>
          <p:spPr>
            <a:xfrm flipH="1">
              <a:off x="2627733" y="3887091"/>
              <a:ext cx="689567" cy="2186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0BEC1215-9DB7-463A-9613-0E90A768139B}"/>
                </a:ext>
              </a:extLst>
            </p:cNvPr>
            <p:cNvCxnSpPr>
              <a:cxnSpLocks/>
              <a:stCxn id="500" idx="6"/>
              <a:endCxn id="497" idx="2"/>
            </p:cNvCxnSpPr>
            <p:nvPr/>
          </p:nvCxnSpPr>
          <p:spPr>
            <a:xfrm>
              <a:off x="2974345" y="3891867"/>
              <a:ext cx="346503" cy="21016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F1FB1E3E-05DA-4641-AB8E-37DA4755D5A7}"/>
                </a:ext>
              </a:extLst>
            </p:cNvPr>
            <p:cNvCxnSpPr>
              <a:cxnSpLocks/>
              <a:stCxn id="500" idx="6"/>
              <a:endCxn id="498" idx="2"/>
            </p:cNvCxnSpPr>
            <p:nvPr/>
          </p:nvCxnSpPr>
          <p:spPr>
            <a:xfrm flipH="1">
              <a:off x="2627733" y="3891867"/>
              <a:ext cx="346612" cy="21386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A29A8EE8-C16B-42CE-84F3-9E0A69A789A0}"/>
                </a:ext>
              </a:extLst>
            </p:cNvPr>
            <p:cNvCxnSpPr>
              <a:cxnSpLocks/>
              <a:stCxn id="501" idx="6"/>
              <a:endCxn id="497" idx="2"/>
            </p:cNvCxnSpPr>
            <p:nvPr/>
          </p:nvCxnSpPr>
          <p:spPr>
            <a:xfrm>
              <a:off x="2626069" y="3890791"/>
              <a:ext cx="694779" cy="2112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7DB465FE-EC94-47BB-92CD-12ED68CC3F28}"/>
                </a:ext>
              </a:extLst>
            </p:cNvPr>
            <p:cNvCxnSpPr>
              <a:cxnSpLocks/>
              <a:stCxn id="501" idx="6"/>
              <a:endCxn id="498" idx="2"/>
            </p:cNvCxnSpPr>
            <p:nvPr/>
          </p:nvCxnSpPr>
          <p:spPr>
            <a:xfrm>
              <a:off x="2626069" y="3890791"/>
              <a:ext cx="1664" cy="2149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B91E662E-CD0A-401A-9923-089A40EA708B}"/>
                </a:ext>
              </a:extLst>
            </p:cNvPr>
            <p:cNvCxnSpPr>
              <a:cxnSpLocks/>
              <a:stCxn id="499" idx="6"/>
              <a:endCxn id="502" idx="2"/>
            </p:cNvCxnSpPr>
            <p:nvPr/>
          </p:nvCxnSpPr>
          <p:spPr>
            <a:xfrm flipH="1">
              <a:off x="2974927" y="3887091"/>
              <a:ext cx="342373" cy="2163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A78B5D90-E3A1-43AE-AE3D-B9AD3446FB91}"/>
                </a:ext>
              </a:extLst>
            </p:cNvPr>
            <p:cNvCxnSpPr>
              <a:cxnSpLocks/>
              <a:stCxn id="500" idx="6"/>
              <a:endCxn id="502" idx="2"/>
            </p:cNvCxnSpPr>
            <p:nvPr/>
          </p:nvCxnSpPr>
          <p:spPr>
            <a:xfrm>
              <a:off x="2974345" y="3891867"/>
              <a:ext cx="582" cy="21155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51C60BAB-357C-4A14-B010-36B6D662BE7D}"/>
                </a:ext>
              </a:extLst>
            </p:cNvPr>
            <p:cNvCxnSpPr>
              <a:cxnSpLocks/>
              <a:stCxn id="501" idx="6"/>
              <a:endCxn id="502" idx="2"/>
            </p:cNvCxnSpPr>
            <p:nvPr/>
          </p:nvCxnSpPr>
          <p:spPr>
            <a:xfrm>
              <a:off x="2626069" y="3890791"/>
              <a:ext cx="348858" cy="2126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2D91E41B-1A11-41E9-9C7E-3FD7C4118413}"/>
                </a:ext>
              </a:extLst>
            </p:cNvPr>
            <p:cNvCxnSpPr>
              <a:cxnSpLocks/>
              <a:stCxn id="497" idx="6"/>
              <a:endCxn id="506" idx="2"/>
            </p:cNvCxnSpPr>
            <p:nvPr/>
          </p:nvCxnSpPr>
          <p:spPr>
            <a:xfrm>
              <a:off x="3320848" y="4384335"/>
              <a:ext cx="2154" cy="16427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6C9F0558-5986-464B-BA2A-1727D8B3F516}"/>
                </a:ext>
              </a:extLst>
            </p:cNvPr>
            <p:cNvCxnSpPr>
              <a:cxnSpLocks/>
              <a:stCxn id="502" idx="6"/>
              <a:endCxn id="506" idx="2"/>
            </p:cNvCxnSpPr>
            <p:nvPr/>
          </p:nvCxnSpPr>
          <p:spPr>
            <a:xfrm>
              <a:off x="2974927" y="4385726"/>
              <a:ext cx="348075" cy="1628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A00BA449-9430-41A4-9F98-5FB059E9476B}"/>
                </a:ext>
              </a:extLst>
            </p:cNvPr>
            <p:cNvCxnSpPr>
              <a:cxnSpLocks/>
              <a:stCxn id="498" idx="6"/>
              <a:endCxn id="506" idx="2"/>
            </p:cNvCxnSpPr>
            <p:nvPr/>
          </p:nvCxnSpPr>
          <p:spPr>
            <a:xfrm>
              <a:off x="2627733" y="4388036"/>
              <a:ext cx="695269" cy="160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1C2554D3-8B15-47FD-AD33-7DDD46ECEFC2}"/>
                </a:ext>
              </a:extLst>
            </p:cNvPr>
            <p:cNvCxnSpPr>
              <a:cxnSpLocks/>
              <a:stCxn id="497" idx="6"/>
              <a:endCxn id="507" idx="2"/>
            </p:cNvCxnSpPr>
            <p:nvPr/>
          </p:nvCxnSpPr>
          <p:spPr>
            <a:xfrm flipH="1">
              <a:off x="2976080" y="4384335"/>
              <a:ext cx="344768" cy="16566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16842295-71BD-4C97-AE2F-42B86E7C0F59}"/>
                </a:ext>
              </a:extLst>
            </p:cNvPr>
            <p:cNvCxnSpPr>
              <a:cxnSpLocks/>
              <a:stCxn id="502" idx="6"/>
              <a:endCxn id="507" idx="2"/>
            </p:cNvCxnSpPr>
            <p:nvPr/>
          </p:nvCxnSpPr>
          <p:spPr>
            <a:xfrm>
              <a:off x="2974927" y="4385726"/>
              <a:ext cx="1153" cy="16427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7FEBE110-169A-43B4-891D-E9BD3271011A}"/>
                </a:ext>
              </a:extLst>
            </p:cNvPr>
            <p:cNvCxnSpPr>
              <a:cxnSpLocks/>
              <a:stCxn id="498" idx="6"/>
              <a:endCxn id="507" idx="2"/>
            </p:cNvCxnSpPr>
            <p:nvPr/>
          </p:nvCxnSpPr>
          <p:spPr>
            <a:xfrm>
              <a:off x="2627733" y="4388036"/>
              <a:ext cx="348347" cy="16196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E2BCCA09-9A38-4265-AC95-B624AE376966}"/>
                </a:ext>
              </a:extLst>
            </p:cNvPr>
            <p:cNvCxnSpPr>
              <a:cxnSpLocks/>
              <a:stCxn id="487" idx="6"/>
              <a:endCxn id="547" idx="2"/>
            </p:cNvCxnSpPr>
            <p:nvPr/>
          </p:nvCxnSpPr>
          <p:spPr>
            <a:xfrm>
              <a:off x="3657354" y="3385248"/>
              <a:ext cx="2639" cy="22133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CE0CAB41-3A4E-4025-90E7-34665542CC20}"/>
                </a:ext>
              </a:extLst>
            </p:cNvPr>
            <p:cNvCxnSpPr>
              <a:cxnSpLocks/>
              <a:stCxn id="547" idx="2"/>
              <a:endCxn id="488" idx="6"/>
            </p:cNvCxnSpPr>
            <p:nvPr/>
          </p:nvCxnSpPr>
          <p:spPr>
            <a:xfrm flipH="1" flipV="1">
              <a:off x="3313277" y="3382200"/>
              <a:ext cx="346716" cy="22438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>
              <a:extLst>
                <a:ext uri="{FF2B5EF4-FFF2-40B4-BE49-F238E27FC236}">
                  <a16:creationId xmlns:a16="http://schemas.microsoft.com/office/drawing/2014/main" id="{C9D60811-BA62-4FA0-96F6-35223C8FB49F}"/>
                </a:ext>
              </a:extLst>
            </p:cNvPr>
            <p:cNvCxnSpPr>
              <a:cxnSpLocks/>
              <a:stCxn id="547" idx="2"/>
              <a:endCxn id="489" idx="6"/>
            </p:cNvCxnSpPr>
            <p:nvPr/>
          </p:nvCxnSpPr>
          <p:spPr>
            <a:xfrm flipH="1" flipV="1">
              <a:off x="2971499" y="3382200"/>
              <a:ext cx="688494" cy="22438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56D32D5D-1EC7-4A8A-A925-3A8CE5131A71}"/>
                </a:ext>
              </a:extLst>
            </p:cNvPr>
            <p:cNvCxnSpPr>
              <a:cxnSpLocks/>
              <a:stCxn id="547" idx="2"/>
              <a:endCxn id="490" idx="6"/>
            </p:cNvCxnSpPr>
            <p:nvPr/>
          </p:nvCxnSpPr>
          <p:spPr>
            <a:xfrm flipH="1" flipV="1">
              <a:off x="2626330" y="3382200"/>
              <a:ext cx="1033663" cy="22438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69A71D54-290B-44FD-A3C4-0079B79F135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516199" y="3097897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9A494C40-580C-40EA-8591-A93EC028825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172122" y="3094849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F282696C-9C2E-457E-AB30-C48664BDD95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830344" y="3094849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BA767575-3581-4E4B-A215-D23145F12BA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485175" y="3094849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72014188-7535-41EA-B287-CF5DF76AFCB5}"/>
                </a:ext>
              </a:extLst>
            </p:cNvPr>
            <p:cNvCxnSpPr>
              <a:cxnSpLocks/>
              <a:stCxn id="547" idx="6"/>
              <a:endCxn id="560" idx="2"/>
            </p:cNvCxnSpPr>
            <p:nvPr/>
          </p:nvCxnSpPr>
          <p:spPr>
            <a:xfrm>
              <a:off x="3659993" y="3888887"/>
              <a:ext cx="343" cy="21179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F1D94F8D-0D78-431B-8E1D-E21EFEE88D76}"/>
                </a:ext>
              </a:extLst>
            </p:cNvPr>
            <p:cNvCxnSpPr>
              <a:cxnSpLocks/>
              <a:stCxn id="560" idx="2"/>
              <a:endCxn id="499" idx="6"/>
            </p:cNvCxnSpPr>
            <p:nvPr/>
          </p:nvCxnSpPr>
          <p:spPr>
            <a:xfrm flipH="1" flipV="1">
              <a:off x="3317300" y="3887091"/>
              <a:ext cx="343036" cy="2135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>
              <a:extLst>
                <a:ext uri="{FF2B5EF4-FFF2-40B4-BE49-F238E27FC236}">
                  <a16:creationId xmlns:a16="http://schemas.microsoft.com/office/drawing/2014/main" id="{29E06516-4F7A-44AD-8246-6CEFACB91950}"/>
                </a:ext>
              </a:extLst>
            </p:cNvPr>
            <p:cNvCxnSpPr>
              <a:cxnSpLocks/>
              <a:stCxn id="560" idx="2"/>
              <a:endCxn id="500" idx="6"/>
            </p:cNvCxnSpPr>
            <p:nvPr/>
          </p:nvCxnSpPr>
          <p:spPr>
            <a:xfrm flipH="1" flipV="1">
              <a:off x="2974345" y="3891867"/>
              <a:ext cx="685991" cy="20881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id="{126B1961-6419-4B00-935B-D60787E0653F}"/>
                </a:ext>
              </a:extLst>
            </p:cNvPr>
            <p:cNvCxnSpPr>
              <a:cxnSpLocks/>
              <a:stCxn id="560" idx="2"/>
              <a:endCxn id="501" idx="6"/>
            </p:cNvCxnSpPr>
            <p:nvPr/>
          </p:nvCxnSpPr>
          <p:spPr>
            <a:xfrm flipH="1" flipV="1">
              <a:off x="2626069" y="3890791"/>
              <a:ext cx="1034267" cy="2098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D74CD736-BC5B-434F-862C-DEF8129624A8}"/>
                </a:ext>
              </a:extLst>
            </p:cNvPr>
            <p:cNvCxnSpPr>
              <a:cxnSpLocks/>
              <a:stCxn id="547" idx="6"/>
              <a:endCxn id="497" idx="2"/>
            </p:cNvCxnSpPr>
            <p:nvPr/>
          </p:nvCxnSpPr>
          <p:spPr>
            <a:xfrm flipH="1">
              <a:off x="3320848" y="3888887"/>
              <a:ext cx="339145" cy="21314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id="{7E2BF5EE-5FF2-4A25-A2F5-42D3619EA8CE}"/>
                </a:ext>
              </a:extLst>
            </p:cNvPr>
            <p:cNvCxnSpPr>
              <a:cxnSpLocks/>
              <a:stCxn id="547" idx="6"/>
              <a:endCxn id="502" idx="2"/>
            </p:cNvCxnSpPr>
            <p:nvPr/>
          </p:nvCxnSpPr>
          <p:spPr>
            <a:xfrm flipH="1">
              <a:off x="2974927" y="3888887"/>
              <a:ext cx="685066" cy="21453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EF50658E-023D-428D-80B1-20EAF478CBD3}"/>
                </a:ext>
              </a:extLst>
            </p:cNvPr>
            <p:cNvCxnSpPr>
              <a:cxnSpLocks/>
              <a:stCxn id="547" idx="6"/>
              <a:endCxn id="498" idx="2"/>
            </p:cNvCxnSpPr>
            <p:nvPr/>
          </p:nvCxnSpPr>
          <p:spPr>
            <a:xfrm flipH="1">
              <a:off x="2627733" y="3888887"/>
              <a:ext cx="1032260" cy="21684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D9017944-0EE4-4C72-861B-6D8125FB01C0}"/>
                </a:ext>
              </a:extLst>
            </p:cNvPr>
            <p:cNvCxnSpPr>
              <a:cxnSpLocks/>
              <a:stCxn id="560" idx="6"/>
              <a:endCxn id="506" idx="2"/>
            </p:cNvCxnSpPr>
            <p:nvPr/>
          </p:nvCxnSpPr>
          <p:spPr>
            <a:xfrm flipH="1">
              <a:off x="3323002" y="4382981"/>
              <a:ext cx="337334" cy="1656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B2B8D41E-9234-4C11-9DD1-295E683156FE}"/>
                </a:ext>
              </a:extLst>
            </p:cNvPr>
            <p:cNvCxnSpPr>
              <a:cxnSpLocks/>
              <a:stCxn id="560" idx="6"/>
              <a:endCxn id="507" idx="2"/>
            </p:cNvCxnSpPr>
            <p:nvPr/>
          </p:nvCxnSpPr>
          <p:spPr>
            <a:xfrm flipH="1">
              <a:off x="2976080" y="4382981"/>
              <a:ext cx="684256" cy="16702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840F3E81-713B-4998-8CBE-E501D88BAB6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179696" y="4096986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B9EB850C-1412-4D66-A2C3-78B2AD03B6C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486581" y="4100687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AC5C1713-CD22-406B-9CD0-7F9C6F6E674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176148" y="3599742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01BD1B1A-0E5D-4CF9-9FFC-CFB6010651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833193" y="3604518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903672F9-7103-495A-A4AF-BA2C090FAA2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484917" y="3603442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E454BAFB-68D6-4F64-8348-2FBF7341F62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833775" y="4098377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F168451C-921B-442A-A1EE-47A536D2688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518841" y="3601538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5D830DD2-DE24-4B74-B68B-DEE8E8EBA1C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519184" y="4095632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76B5C4D2-FB29-4806-AF20-35A2CA0B5D0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181850" y="4543567"/>
              <a:ext cx="282304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7D3C1FE0-E510-4D5D-9F34-C4E7B1BEF32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834928" y="4544958"/>
              <a:ext cx="282304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2" name="Content Placeholder 18">
            <a:extLst>
              <a:ext uri="{FF2B5EF4-FFF2-40B4-BE49-F238E27FC236}">
                <a16:creationId xmlns:a16="http://schemas.microsoft.com/office/drawing/2014/main" id="{EA53B7A9-980F-40C6-ADA0-DB075A40A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28" y="2015141"/>
            <a:ext cx="900784" cy="900784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id="{6C11D752-05F5-47AD-B1C6-D6EC011F230C}"/>
              </a:ext>
            </a:extLst>
          </p:cNvPr>
          <p:cNvSpPr txBox="1"/>
          <p:nvPr/>
        </p:nvSpPr>
        <p:spPr>
          <a:xfrm>
            <a:off x="5376540" y="4924242"/>
            <a:ext cx="2452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Accuracy: 80%</a:t>
            </a:r>
          </a:p>
        </p:txBody>
      </p: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B0C3ED54-B246-4D71-94EB-0EDBE76BF810}"/>
              </a:ext>
            </a:extLst>
          </p:cNvPr>
          <p:cNvCxnSpPr>
            <a:cxnSpLocks/>
          </p:cNvCxnSpPr>
          <p:nvPr/>
        </p:nvCxnSpPr>
        <p:spPr>
          <a:xfrm flipV="1">
            <a:off x="3964300" y="3956242"/>
            <a:ext cx="1844040" cy="4778"/>
          </a:xfrm>
          <a:prstGeom prst="straightConnector1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217">
            <a:extLst>
              <a:ext uri="{FF2B5EF4-FFF2-40B4-BE49-F238E27FC236}">
                <a16:creationId xmlns:a16="http://schemas.microsoft.com/office/drawing/2014/main" id="{3FE31802-A4D2-4887-8734-8F013D15CB0A}"/>
              </a:ext>
            </a:extLst>
          </p:cNvPr>
          <p:cNvSpPr/>
          <p:nvPr/>
        </p:nvSpPr>
        <p:spPr>
          <a:xfrm>
            <a:off x="5837612" y="2987040"/>
            <a:ext cx="1583363" cy="1940250"/>
          </a:xfrm>
          <a:prstGeom prst="rect">
            <a:avLst/>
          </a:prstGeom>
          <a:solidFill>
            <a:srgbClr val="C00000">
              <a:alpha val="11000"/>
            </a:srgbClr>
          </a:solidFill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46B9E9-AB95-497F-8E6B-2DBF69C04BC2}"/>
              </a:ext>
            </a:extLst>
          </p:cNvPr>
          <p:cNvGrpSpPr/>
          <p:nvPr/>
        </p:nvGrpSpPr>
        <p:grpSpPr>
          <a:xfrm>
            <a:off x="5950341" y="3099890"/>
            <a:ext cx="1326660" cy="1732417"/>
            <a:chOff x="5950341" y="3099890"/>
            <a:chExt cx="1326660" cy="1732417"/>
          </a:xfrm>
        </p:grpSpPr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E1006045-CFD7-4CB2-B1C4-1A54FEF0A797}"/>
                </a:ext>
              </a:extLst>
            </p:cNvPr>
            <p:cNvCxnSpPr>
              <a:cxnSpLocks/>
              <a:stCxn id="257" idx="6"/>
              <a:endCxn id="272" idx="2"/>
            </p:cNvCxnSpPr>
            <p:nvPr/>
          </p:nvCxnSpPr>
          <p:spPr>
            <a:xfrm flipH="1">
              <a:off x="6787769" y="3385248"/>
              <a:ext cx="340054" cy="21953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2402CF2D-A762-423C-8BF8-B18ADEEB9407}"/>
                </a:ext>
              </a:extLst>
            </p:cNvPr>
            <p:cNvCxnSpPr>
              <a:cxnSpLocks/>
              <a:stCxn id="257" idx="6"/>
              <a:endCxn id="273" idx="2"/>
            </p:cNvCxnSpPr>
            <p:nvPr/>
          </p:nvCxnSpPr>
          <p:spPr>
            <a:xfrm flipH="1">
              <a:off x="6444814" y="3385248"/>
              <a:ext cx="683009" cy="22431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92437D1D-D7AE-405A-A5DA-EBA6C4293735}"/>
                </a:ext>
              </a:extLst>
            </p:cNvPr>
            <p:cNvCxnSpPr>
              <a:cxnSpLocks/>
              <a:stCxn id="257" idx="6"/>
              <a:endCxn id="274" idx="2"/>
            </p:cNvCxnSpPr>
            <p:nvPr/>
          </p:nvCxnSpPr>
          <p:spPr>
            <a:xfrm flipH="1">
              <a:off x="6096538" y="3385248"/>
              <a:ext cx="1031285" cy="22323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E5E85A5C-8195-4D14-92FB-8C27EAB9FD19}"/>
                </a:ext>
              </a:extLst>
            </p:cNvPr>
            <p:cNvCxnSpPr>
              <a:cxnSpLocks/>
              <a:stCxn id="258" idx="6"/>
              <a:endCxn id="272" idx="2"/>
            </p:cNvCxnSpPr>
            <p:nvPr/>
          </p:nvCxnSpPr>
          <p:spPr>
            <a:xfrm>
              <a:off x="6783746" y="3382200"/>
              <a:ext cx="4023" cy="2225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22B99CF2-2B0E-4AB3-A238-A0DCC2BA29DF}"/>
                </a:ext>
              </a:extLst>
            </p:cNvPr>
            <p:cNvCxnSpPr>
              <a:cxnSpLocks/>
              <a:stCxn id="258" idx="6"/>
              <a:endCxn id="273" idx="2"/>
            </p:cNvCxnSpPr>
            <p:nvPr/>
          </p:nvCxnSpPr>
          <p:spPr>
            <a:xfrm flipH="1">
              <a:off x="6444814" y="3382200"/>
              <a:ext cx="338932" cy="22736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25A4BCC4-1AA5-4377-8D74-8CE6755D3684}"/>
                </a:ext>
              </a:extLst>
            </p:cNvPr>
            <p:cNvCxnSpPr>
              <a:cxnSpLocks/>
              <a:stCxn id="258" idx="6"/>
              <a:endCxn id="274" idx="2"/>
            </p:cNvCxnSpPr>
            <p:nvPr/>
          </p:nvCxnSpPr>
          <p:spPr>
            <a:xfrm flipH="1">
              <a:off x="6096538" y="3382200"/>
              <a:ext cx="687208" cy="2262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F367B7A9-B5AF-4356-90FC-B8C9347A9BE5}"/>
                </a:ext>
              </a:extLst>
            </p:cNvPr>
            <p:cNvCxnSpPr>
              <a:cxnSpLocks/>
              <a:stCxn id="259" idx="6"/>
              <a:endCxn id="272" idx="2"/>
            </p:cNvCxnSpPr>
            <p:nvPr/>
          </p:nvCxnSpPr>
          <p:spPr>
            <a:xfrm>
              <a:off x="6441968" y="3382200"/>
              <a:ext cx="345801" cy="2225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4FDE9CCE-2C66-42F8-9D21-70ABE51E1BD5}"/>
                </a:ext>
              </a:extLst>
            </p:cNvPr>
            <p:cNvCxnSpPr>
              <a:cxnSpLocks/>
              <a:stCxn id="259" idx="6"/>
              <a:endCxn id="273" idx="2"/>
            </p:cNvCxnSpPr>
            <p:nvPr/>
          </p:nvCxnSpPr>
          <p:spPr>
            <a:xfrm>
              <a:off x="6441968" y="3382200"/>
              <a:ext cx="2846" cy="22736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B14A96A1-28CF-4824-9245-45E56FD06D9F}"/>
                </a:ext>
              </a:extLst>
            </p:cNvPr>
            <p:cNvCxnSpPr>
              <a:cxnSpLocks/>
              <a:stCxn id="259" idx="6"/>
              <a:endCxn id="274" idx="2"/>
            </p:cNvCxnSpPr>
            <p:nvPr/>
          </p:nvCxnSpPr>
          <p:spPr>
            <a:xfrm flipH="1">
              <a:off x="6096538" y="3382200"/>
              <a:ext cx="345430" cy="2262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0ED956F2-3966-4F29-B9CE-9B12BDCEDB8C}"/>
                </a:ext>
              </a:extLst>
            </p:cNvPr>
            <p:cNvCxnSpPr>
              <a:cxnSpLocks/>
              <a:stCxn id="260" idx="6"/>
              <a:endCxn id="272" idx="2"/>
            </p:cNvCxnSpPr>
            <p:nvPr/>
          </p:nvCxnSpPr>
          <p:spPr>
            <a:xfrm>
              <a:off x="6096799" y="3382200"/>
              <a:ext cx="690970" cy="2225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34A6A4E8-A9B4-42D0-B9BE-6428842F2D75}"/>
                </a:ext>
              </a:extLst>
            </p:cNvPr>
            <p:cNvCxnSpPr>
              <a:cxnSpLocks/>
              <a:stCxn id="260" idx="6"/>
              <a:endCxn id="273" idx="2"/>
            </p:cNvCxnSpPr>
            <p:nvPr/>
          </p:nvCxnSpPr>
          <p:spPr>
            <a:xfrm>
              <a:off x="6096799" y="3382200"/>
              <a:ext cx="348015" cy="22736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1DBDF66-09FE-44F2-A9AD-A1140053EADA}"/>
                </a:ext>
              </a:extLst>
            </p:cNvPr>
            <p:cNvCxnSpPr>
              <a:cxnSpLocks/>
              <a:stCxn id="260" idx="6"/>
              <a:endCxn id="274" idx="2"/>
            </p:cNvCxnSpPr>
            <p:nvPr/>
          </p:nvCxnSpPr>
          <p:spPr>
            <a:xfrm flipH="1">
              <a:off x="6096538" y="3382200"/>
              <a:ext cx="261" cy="2262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22E1CEE0-14AA-492B-9E47-96A823759A71}"/>
                </a:ext>
              </a:extLst>
            </p:cNvPr>
            <p:cNvCxnSpPr>
              <a:cxnSpLocks/>
              <a:stCxn id="272" idx="6"/>
              <a:endCxn id="270" idx="2"/>
            </p:cNvCxnSpPr>
            <p:nvPr/>
          </p:nvCxnSpPr>
          <p:spPr>
            <a:xfrm>
              <a:off x="6787769" y="3887091"/>
              <a:ext cx="3548" cy="2149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CD84A8BA-3201-4380-9187-BF7338F9FE77}"/>
                </a:ext>
              </a:extLst>
            </p:cNvPr>
            <p:cNvCxnSpPr>
              <a:cxnSpLocks/>
              <a:stCxn id="272" idx="6"/>
              <a:endCxn id="271" idx="2"/>
            </p:cNvCxnSpPr>
            <p:nvPr/>
          </p:nvCxnSpPr>
          <p:spPr>
            <a:xfrm flipH="1">
              <a:off x="6098202" y="3887091"/>
              <a:ext cx="689567" cy="2186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0DFE4CC5-8606-4C4F-AA38-1A87C7425D11}"/>
                </a:ext>
              </a:extLst>
            </p:cNvPr>
            <p:cNvCxnSpPr>
              <a:cxnSpLocks/>
              <a:stCxn id="273" idx="6"/>
              <a:endCxn id="270" idx="2"/>
            </p:cNvCxnSpPr>
            <p:nvPr/>
          </p:nvCxnSpPr>
          <p:spPr>
            <a:xfrm>
              <a:off x="6444814" y="3891867"/>
              <a:ext cx="346503" cy="21016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A6D3BFE9-B61A-42C0-B983-6E4D6A46E973}"/>
                </a:ext>
              </a:extLst>
            </p:cNvPr>
            <p:cNvCxnSpPr>
              <a:cxnSpLocks/>
              <a:stCxn id="273" idx="6"/>
              <a:endCxn id="271" idx="2"/>
            </p:cNvCxnSpPr>
            <p:nvPr/>
          </p:nvCxnSpPr>
          <p:spPr>
            <a:xfrm flipH="1">
              <a:off x="6098202" y="3891867"/>
              <a:ext cx="346612" cy="21386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EEB99A14-42A5-4384-BA43-7F9A4A8FD57E}"/>
                </a:ext>
              </a:extLst>
            </p:cNvPr>
            <p:cNvCxnSpPr>
              <a:cxnSpLocks/>
              <a:stCxn id="274" idx="6"/>
              <a:endCxn id="270" idx="2"/>
            </p:cNvCxnSpPr>
            <p:nvPr/>
          </p:nvCxnSpPr>
          <p:spPr>
            <a:xfrm>
              <a:off x="6096538" y="3890791"/>
              <a:ext cx="694779" cy="2112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E9BAAE29-11E0-41F2-9172-B5C5CBAAF017}"/>
                </a:ext>
              </a:extLst>
            </p:cNvPr>
            <p:cNvCxnSpPr>
              <a:cxnSpLocks/>
              <a:stCxn id="274" idx="6"/>
              <a:endCxn id="271" idx="2"/>
            </p:cNvCxnSpPr>
            <p:nvPr/>
          </p:nvCxnSpPr>
          <p:spPr>
            <a:xfrm>
              <a:off x="6096538" y="3890791"/>
              <a:ext cx="1664" cy="2149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2E9983CD-F9D8-48A5-977D-E676123F1F9B}"/>
                </a:ext>
              </a:extLst>
            </p:cNvPr>
            <p:cNvCxnSpPr>
              <a:cxnSpLocks/>
              <a:stCxn id="272" idx="6"/>
              <a:endCxn id="275" idx="2"/>
            </p:cNvCxnSpPr>
            <p:nvPr/>
          </p:nvCxnSpPr>
          <p:spPr>
            <a:xfrm flipH="1">
              <a:off x="6445396" y="3887091"/>
              <a:ext cx="342373" cy="2163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F7A99651-1B10-4DBE-B3F0-F4436DBCB852}"/>
                </a:ext>
              </a:extLst>
            </p:cNvPr>
            <p:cNvCxnSpPr>
              <a:cxnSpLocks/>
              <a:stCxn id="273" idx="6"/>
              <a:endCxn id="275" idx="2"/>
            </p:cNvCxnSpPr>
            <p:nvPr/>
          </p:nvCxnSpPr>
          <p:spPr>
            <a:xfrm>
              <a:off x="6444814" y="3891867"/>
              <a:ext cx="582" cy="21155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C2B37110-2B2A-47AB-91A6-6747851BD8B0}"/>
                </a:ext>
              </a:extLst>
            </p:cNvPr>
            <p:cNvCxnSpPr>
              <a:cxnSpLocks/>
              <a:stCxn id="274" idx="6"/>
              <a:endCxn id="275" idx="2"/>
            </p:cNvCxnSpPr>
            <p:nvPr/>
          </p:nvCxnSpPr>
          <p:spPr>
            <a:xfrm>
              <a:off x="6096538" y="3890791"/>
              <a:ext cx="348858" cy="2126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0FFE096F-9BBF-435A-95BC-F9E19C73D1AC}"/>
                </a:ext>
              </a:extLst>
            </p:cNvPr>
            <p:cNvCxnSpPr>
              <a:cxnSpLocks/>
              <a:stCxn id="270" idx="6"/>
              <a:endCxn id="278" idx="2"/>
            </p:cNvCxnSpPr>
            <p:nvPr/>
          </p:nvCxnSpPr>
          <p:spPr>
            <a:xfrm>
              <a:off x="6791317" y="4384335"/>
              <a:ext cx="2154" cy="16427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289A31A0-FCBB-4B04-80F6-E86940FA0FE3}"/>
                </a:ext>
              </a:extLst>
            </p:cNvPr>
            <p:cNvCxnSpPr>
              <a:cxnSpLocks/>
              <a:stCxn id="275" idx="6"/>
              <a:endCxn id="278" idx="2"/>
            </p:cNvCxnSpPr>
            <p:nvPr/>
          </p:nvCxnSpPr>
          <p:spPr>
            <a:xfrm>
              <a:off x="6445396" y="4385726"/>
              <a:ext cx="348075" cy="1628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4FD65FF9-5BE2-43F0-B2F4-22C2896FE371}"/>
                </a:ext>
              </a:extLst>
            </p:cNvPr>
            <p:cNvCxnSpPr>
              <a:cxnSpLocks/>
              <a:stCxn id="271" idx="6"/>
              <a:endCxn id="278" idx="2"/>
            </p:cNvCxnSpPr>
            <p:nvPr/>
          </p:nvCxnSpPr>
          <p:spPr>
            <a:xfrm>
              <a:off x="6098202" y="4388036"/>
              <a:ext cx="695269" cy="160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A5558F19-1E0B-4528-A087-2958121BCE7F}"/>
                </a:ext>
              </a:extLst>
            </p:cNvPr>
            <p:cNvCxnSpPr>
              <a:cxnSpLocks/>
              <a:stCxn id="270" idx="6"/>
              <a:endCxn id="279" idx="2"/>
            </p:cNvCxnSpPr>
            <p:nvPr/>
          </p:nvCxnSpPr>
          <p:spPr>
            <a:xfrm flipH="1">
              <a:off x="6446549" y="4384335"/>
              <a:ext cx="344768" cy="16566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2F7AAE72-27D4-4B0B-BECF-7AA128213FF4}"/>
                </a:ext>
              </a:extLst>
            </p:cNvPr>
            <p:cNvCxnSpPr>
              <a:cxnSpLocks/>
              <a:stCxn id="275" idx="6"/>
              <a:endCxn id="279" idx="2"/>
            </p:cNvCxnSpPr>
            <p:nvPr/>
          </p:nvCxnSpPr>
          <p:spPr>
            <a:xfrm>
              <a:off x="6445396" y="4385726"/>
              <a:ext cx="1153" cy="16427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FFFEA6DE-2D57-463F-A31E-16118FCE5CCC}"/>
                </a:ext>
              </a:extLst>
            </p:cNvPr>
            <p:cNvCxnSpPr>
              <a:cxnSpLocks/>
              <a:stCxn id="271" idx="6"/>
              <a:endCxn id="279" idx="2"/>
            </p:cNvCxnSpPr>
            <p:nvPr/>
          </p:nvCxnSpPr>
          <p:spPr>
            <a:xfrm>
              <a:off x="6098202" y="4388036"/>
              <a:ext cx="348347" cy="16196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6CF184ED-6E19-4F5E-BF6F-3FA6DEFF60FC}"/>
                </a:ext>
              </a:extLst>
            </p:cNvPr>
            <p:cNvCxnSpPr>
              <a:cxnSpLocks/>
              <a:stCxn id="257" idx="6"/>
              <a:endCxn id="276" idx="2"/>
            </p:cNvCxnSpPr>
            <p:nvPr/>
          </p:nvCxnSpPr>
          <p:spPr>
            <a:xfrm>
              <a:off x="7127823" y="3385248"/>
              <a:ext cx="2639" cy="22133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4B22721D-6626-4E21-8CD3-5CEA47B4B982}"/>
                </a:ext>
              </a:extLst>
            </p:cNvPr>
            <p:cNvCxnSpPr>
              <a:cxnSpLocks/>
              <a:stCxn id="276" idx="2"/>
              <a:endCxn id="258" idx="6"/>
            </p:cNvCxnSpPr>
            <p:nvPr/>
          </p:nvCxnSpPr>
          <p:spPr>
            <a:xfrm flipH="1" flipV="1">
              <a:off x="6783746" y="3382200"/>
              <a:ext cx="346716" cy="22438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516D26F1-F1E7-4E53-A816-63B855938872}"/>
                </a:ext>
              </a:extLst>
            </p:cNvPr>
            <p:cNvCxnSpPr>
              <a:cxnSpLocks/>
              <a:stCxn id="276" idx="2"/>
              <a:endCxn id="259" idx="6"/>
            </p:cNvCxnSpPr>
            <p:nvPr/>
          </p:nvCxnSpPr>
          <p:spPr>
            <a:xfrm flipH="1" flipV="1">
              <a:off x="6441968" y="3382200"/>
              <a:ext cx="688494" cy="22438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75F7192E-C1B5-4362-9144-772A1BB6FF7C}"/>
                </a:ext>
              </a:extLst>
            </p:cNvPr>
            <p:cNvCxnSpPr>
              <a:cxnSpLocks/>
              <a:stCxn id="276" idx="2"/>
              <a:endCxn id="260" idx="6"/>
            </p:cNvCxnSpPr>
            <p:nvPr/>
          </p:nvCxnSpPr>
          <p:spPr>
            <a:xfrm flipH="1" flipV="1">
              <a:off x="6096799" y="3382200"/>
              <a:ext cx="1033663" cy="22438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687A513D-D0C6-4A4B-826C-CA72A6FC9FB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986668" y="3097897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1A799CD7-5022-45E7-8A27-B65E07FDAF9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642591" y="3094849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41F24EEE-2AB5-46BB-B176-E2AF671DE0D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300813" y="3094849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8615628B-E1F7-4CC0-9639-57D77BEED47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955644" y="3094849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D3E483A8-EC51-429A-BB78-BB7D80028FCC}"/>
                </a:ext>
              </a:extLst>
            </p:cNvPr>
            <p:cNvCxnSpPr>
              <a:cxnSpLocks/>
              <a:stCxn id="276" idx="6"/>
              <a:endCxn id="277" idx="2"/>
            </p:cNvCxnSpPr>
            <p:nvPr/>
          </p:nvCxnSpPr>
          <p:spPr>
            <a:xfrm>
              <a:off x="7130462" y="3888887"/>
              <a:ext cx="343" cy="21179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16201053-86FD-415C-9C3A-FC7D3590E7A6}"/>
                </a:ext>
              </a:extLst>
            </p:cNvPr>
            <p:cNvCxnSpPr>
              <a:cxnSpLocks/>
              <a:stCxn id="277" idx="2"/>
              <a:endCxn id="272" idx="6"/>
            </p:cNvCxnSpPr>
            <p:nvPr/>
          </p:nvCxnSpPr>
          <p:spPr>
            <a:xfrm flipH="1" flipV="1">
              <a:off x="6787769" y="3887091"/>
              <a:ext cx="343036" cy="2135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A4D10B2A-D627-4696-AC6E-8761AFD92D9D}"/>
                </a:ext>
              </a:extLst>
            </p:cNvPr>
            <p:cNvCxnSpPr>
              <a:cxnSpLocks/>
              <a:stCxn id="277" idx="2"/>
              <a:endCxn id="273" idx="6"/>
            </p:cNvCxnSpPr>
            <p:nvPr/>
          </p:nvCxnSpPr>
          <p:spPr>
            <a:xfrm flipH="1" flipV="1">
              <a:off x="6444814" y="3891867"/>
              <a:ext cx="685991" cy="20881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65F98A15-8106-45BA-8116-E2BC0A62AD00}"/>
                </a:ext>
              </a:extLst>
            </p:cNvPr>
            <p:cNvCxnSpPr>
              <a:cxnSpLocks/>
              <a:stCxn id="277" idx="2"/>
              <a:endCxn id="274" idx="6"/>
            </p:cNvCxnSpPr>
            <p:nvPr/>
          </p:nvCxnSpPr>
          <p:spPr>
            <a:xfrm flipH="1" flipV="1">
              <a:off x="6096538" y="3890791"/>
              <a:ext cx="1034267" cy="2098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2D09BDA5-B0C3-472E-82EF-8B3FB8C37255}"/>
                </a:ext>
              </a:extLst>
            </p:cNvPr>
            <p:cNvCxnSpPr>
              <a:cxnSpLocks/>
              <a:stCxn id="276" idx="6"/>
              <a:endCxn id="270" idx="2"/>
            </p:cNvCxnSpPr>
            <p:nvPr/>
          </p:nvCxnSpPr>
          <p:spPr>
            <a:xfrm flipH="1">
              <a:off x="6791317" y="3888887"/>
              <a:ext cx="339145" cy="21314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E69393FA-24A3-4C3B-8B0B-17DFFEB1F85E}"/>
                </a:ext>
              </a:extLst>
            </p:cNvPr>
            <p:cNvCxnSpPr>
              <a:cxnSpLocks/>
              <a:stCxn id="276" idx="6"/>
              <a:endCxn id="275" idx="2"/>
            </p:cNvCxnSpPr>
            <p:nvPr/>
          </p:nvCxnSpPr>
          <p:spPr>
            <a:xfrm flipH="1">
              <a:off x="6445396" y="3888887"/>
              <a:ext cx="685066" cy="21453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B8D838C2-AAD2-4CFE-ADA5-ABB356ED099C}"/>
                </a:ext>
              </a:extLst>
            </p:cNvPr>
            <p:cNvCxnSpPr>
              <a:cxnSpLocks/>
              <a:stCxn id="276" idx="6"/>
              <a:endCxn id="271" idx="2"/>
            </p:cNvCxnSpPr>
            <p:nvPr/>
          </p:nvCxnSpPr>
          <p:spPr>
            <a:xfrm flipH="1">
              <a:off x="6098202" y="3888887"/>
              <a:ext cx="1032260" cy="21684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C637F23A-11A5-4D55-B25F-BD4F05150446}"/>
                </a:ext>
              </a:extLst>
            </p:cNvPr>
            <p:cNvCxnSpPr>
              <a:cxnSpLocks/>
              <a:stCxn id="277" idx="6"/>
              <a:endCxn id="278" idx="2"/>
            </p:cNvCxnSpPr>
            <p:nvPr/>
          </p:nvCxnSpPr>
          <p:spPr>
            <a:xfrm flipH="1">
              <a:off x="6793471" y="4382981"/>
              <a:ext cx="337334" cy="1656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57FE67D6-9838-4325-8151-3F79012D87D3}"/>
                </a:ext>
              </a:extLst>
            </p:cNvPr>
            <p:cNvCxnSpPr>
              <a:cxnSpLocks/>
              <a:stCxn id="277" idx="6"/>
              <a:endCxn id="279" idx="2"/>
            </p:cNvCxnSpPr>
            <p:nvPr/>
          </p:nvCxnSpPr>
          <p:spPr>
            <a:xfrm flipH="1">
              <a:off x="6446549" y="4382981"/>
              <a:ext cx="684256" cy="16702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3465DA15-2D0A-46E3-9280-7CAF1249204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650165" y="4096986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8D1EC4D5-87EB-435A-BC0B-6C117365265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957050" y="4100687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9F683E26-3702-4D0A-81A2-9056F9A4E39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646617" y="3599742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B9C0AC62-62CA-4C04-8A10-E5EA1D1863D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303662" y="3604518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44DF3A85-C3AF-4358-A67D-8BDCECEC27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955386" y="3603442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CD713FC7-8BF3-4108-9C5C-16445DB7921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304244" y="4098377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47F89EDE-60F6-4597-9425-F44EBDE2134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989310" y="3601538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5882B0A4-3B7F-4E43-B815-CCA3D495ECA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989653" y="4095632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E35BC153-7985-4DFF-9060-421AE35FD38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652319" y="4543567"/>
              <a:ext cx="282304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DB2E70EC-C4D2-4E29-98AC-786E6DE404E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305397" y="4544958"/>
              <a:ext cx="282304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401BA4E3-F83D-4812-B506-39A645667979}"/>
                </a:ext>
              </a:extLst>
            </p:cNvPr>
            <p:cNvCxnSpPr>
              <a:cxnSpLocks/>
            </p:cNvCxnSpPr>
            <p:nvPr/>
          </p:nvCxnSpPr>
          <p:spPr>
            <a:xfrm>
              <a:off x="6804222" y="3887092"/>
              <a:ext cx="3548" cy="2149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D40EBC74-D280-467D-9FA2-1ABE41F689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4655" y="3887092"/>
              <a:ext cx="689567" cy="2186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2FB36267-AE1B-4580-9D6F-7DE660A99F4F}"/>
                </a:ext>
              </a:extLst>
            </p:cNvPr>
            <p:cNvCxnSpPr>
              <a:cxnSpLocks/>
            </p:cNvCxnSpPr>
            <p:nvPr/>
          </p:nvCxnSpPr>
          <p:spPr>
            <a:xfrm>
              <a:off x="6461267" y="3891868"/>
              <a:ext cx="346503" cy="21016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C5EF11F2-0AA1-4114-82B5-0A3351D2FE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4655" y="3891868"/>
              <a:ext cx="346612" cy="21386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85FF6FA8-9ADC-44EA-87B2-6E9786853D67}"/>
                </a:ext>
              </a:extLst>
            </p:cNvPr>
            <p:cNvCxnSpPr>
              <a:cxnSpLocks/>
            </p:cNvCxnSpPr>
            <p:nvPr/>
          </p:nvCxnSpPr>
          <p:spPr>
            <a:xfrm>
              <a:off x="6112991" y="3890792"/>
              <a:ext cx="694779" cy="2112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58DDC1CE-1AD8-4136-A12C-079173ACD120}"/>
                </a:ext>
              </a:extLst>
            </p:cNvPr>
            <p:cNvCxnSpPr>
              <a:cxnSpLocks/>
            </p:cNvCxnSpPr>
            <p:nvPr/>
          </p:nvCxnSpPr>
          <p:spPr>
            <a:xfrm>
              <a:off x="6112991" y="3890792"/>
              <a:ext cx="1664" cy="2149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1CDE9DB9-7008-4AAD-B6F1-0CBAB2142A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1849" y="3887092"/>
              <a:ext cx="342373" cy="2163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44C7866A-7908-40FD-8DA3-52398D974E62}"/>
                </a:ext>
              </a:extLst>
            </p:cNvPr>
            <p:cNvCxnSpPr>
              <a:cxnSpLocks/>
            </p:cNvCxnSpPr>
            <p:nvPr/>
          </p:nvCxnSpPr>
          <p:spPr>
            <a:xfrm>
              <a:off x="6461267" y="3891868"/>
              <a:ext cx="582" cy="21155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1630A188-2869-442A-BA88-16404BBC4BA5}"/>
                </a:ext>
              </a:extLst>
            </p:cNvPr>
            <p:cNvCxnSpPr>
              <a:cxnSpLocks/>
            </p:cNvCxnSpPr>
            <p:nvPr/>
          </p:nvCxnSpPr>
          <p:spPr>
            <a:xfrm>
              <a:off x="6112991" y="3890792"/>
              <a:ext cx="348858" cy="2126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43913FBD-33A6-4FD2-B5D6-333F3C3BC9CA}"/>
                </a:ext>
              </a:extLst>
            </p:cNvPr>
            <p:cNvCxnSpPr>
              <a:cxnSpLocks/>
            </p:cNvCxnSpPr>
            <p:nvPr/>
          </p:nvCxnSpPr>
          <p:spPr>
            <a:xfrm>
              <a:off x="7146915" y="3888888"/>
              <a:ext cx="343" cy="21179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997A9D11-5BDC-404D-8904-AC0DE85D3A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4222" y="3887092"/>
              <a:ext cx="343036" cy="2135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1635DA13-4339-4511-9D3C-12C658C687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61267" y="3891868"/>
              <a:ext cx="685991" cy="20881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AF7E05B7-7557-45AF-BA35-B9C83E6169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12991" y="3890792"/>
              <a:ext cx="1034267" cy="2098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BC3133AA-B287-4CB9-8352-159FE490AC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7770" y="3888888"/>
              <a:ext cx="339145" cy="21314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2E088A06-8C6C-4B3E-9C5B-FACA2CEBC2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1849" y="3888888"/>
              <a:ext cx="685066" cy="21453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6ADAE33E-2347-4A24-8697-D8DE8ACF6D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4655" y="3888888"/>
              <a:ext cx="1032260" cy="21684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F997BE29-2AF1-454D-AC97-71066CB3AF1B}"/>
              </a:ext>
            </a:extLst>
          </p:cNvPr>
          <p:cNvCxnSpPr>
            <a:cxnSpLocks/>
            <a:stCxn id="525" idx="6"/>
            <a:endCxn id="523" idx="2"/>
          </p:cNvCxnSpPr>
          <p:nvPr/>
        </p:nvCxnSpPr>
        <p:spPr>
          <a:xfrm>
            <a:off x="10241156" y="3887093"/>
            <a:ext cx="3548" cy="21494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93DF00E9-D1ED-46D1-B71C-0E2B0795AF1A}"/>
              </a:ext>
            </a:extLst>
          </p:cNvPr>
          <p:cNvCxnSpPr>
            <a:cxnSpLocks/>
            <a:stCxn id="525" idx="6"/>
            <a:endCxn id="524" idx="2"/>
          </p:cNvCxnSpPr>
          <p:nvPr/>
        </p:nvCxnSpPr>
        <p:spPr>
          <a:xfrm flipH="1">
            <a:off x="9551589" y="3887093"/>
            <a:ext cx="689567" cy="21864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6DD15E76-8FC2-48BF-A88B-8B22D133E4F2}"/>
              </a:ext>
            </a:extLst>
          </p:cNvPr>
          <p:cNvCxnSpPr>
            <a:cxnSpLocks/>
            <a:stCxn id="463" idx="6"/>
            <a:endCxn id="523" idx="2"/>
          </p:cNvCxnSpPr>
          <p:nvPr/>
        </p:nvCxnSpPr>
        <p:spPr>
          <a:xfrm>
            <a:off x="9898201" y="3891869"/>
            <a:ext cx="346503" cy="21016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FF218B7F-3BD0-41B7-9C44-E93667E01B9A}"/>
              </a:ext>
            </a:extLst>
          </p:cNvPr>
          <p:cNvCxnSpPr>
            <a:cxnSpLocks/>
            <a:stCxn id="463" idx="6"/>
            <a:endCxn id="524" idx="2"/>
          </p:cNvCxnSpPr>
          <p:nvPr/>
        </p:nvCxnSpPr>
        <p:spPr>
          <a:xfrm flipH="1">
            <a:off x="9551589" y="3891869"/>
            <a:ext cx="346612" cy="21386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18095DD7-DBDF-4454-83CE-5A2DCA1F86E1}"/>
              </a:ext>
            </a:extLst>
          </p:cNvPr>
          <p:cNvCxnSpPr>
            <a:cxnSpLocks/>
            <a:stCxn id="526" idx="6"/>
            <a:endCxn id="523" idx="2"/>
          </p:cNvCxnSpPr>
          <p:nvPr/>
        </p:nvCxnSpPr>
        <p:spPr>
          <a:xfrm>
            <a:off x="9549925" y="3890793"/>
            <a:ext cx="694779" cy="21124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5757C421-B9AE-48D4-BA5B-44BEB81D266F}"/>
              </a:ext>
            </a:extLst>
          </p:cNvPr>
          <p:cNvCxnSpPr>
            <a:cxnSpLocks/>
            <a:stCxn id="526" idx="6"/>
            <a:endCxn id="524" idx="2"/>
          </p:cNvCxnSpPr>
          <p:nvPr/>
        </p:nvCxnSpPr>
        <p:spPr>
          <a:xfrm>
            <a:off x="9549925" y="3890793"/>
            <a:ext cx="1664" cy="21494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081A4D31-422B-4B13-A483-280CA5451698}"/>
              </a:ext>
            </a:extLst>
          </p:cNvPr>
          <p:cNvCxnSpPr>
            <a:cxnSpLocks/>
            <a:stCxn id="525" idx="6"/>
            <a:endCxn id="527" idx="2"/>
          </p:cNvCxnSpPr>
          <p:nvPr/>
        </p:nvCxnSpPr>
        <p:spPr>
          <a:xfrm flipH="1">
            <a:off x="9898783" y="3887093"/>
            <a:ext cx="342373" cy="21633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D03A08E2-1B87-4C4A-B6EA-0C13548698D2}"/>
              </a:ext>
            </a:extLst>
          </p:cNvPr>
          <p:cNvCxnSpPr>
            <a:cxnSpLocks/>
            <a:stCxn id="463" idx="6"/>
            <a:endCxn id="527" idx="2"/>
          </p:cNvCxnSpPr>
          <p:nvPr/>
        </p:nvCxnSpPr>
        <p:spPr>
          <a:xfrm>
            <a:off x="9898201" y="3891869"/>
            <a:ext cx="582" cy="2115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ED6CFF5D-5E47-4836-A9C2-2E5E1BC96D23}"/>
              </a:ext>
            </a:extLst>
          </p:cNvPr>
          <p:cNvCxnSpPr>
            <a:cxnSpLocks/>
            <a:stCxn id="526" idx="6"/>
            <a:endCxn id="527" idx="2"/>
          </p:cNvCxnSpPr>
          <p:nvPr/>
        </p:nvCxnSpPr>
        <p:spPr>
          <a:xfrm>
            <a:off x="9549925" y="3890793"/>
            <a:ext cx="348858" cy="21263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91BD4275-055D-4173-BC64-03CE061063E0}"/>
              </a:ext>
            </a:extLst>
          </p:cNvPr>
          <p:cNvCxnSpPr>
            <a:cxnSpLocks/>
            <a:stCxn id="528" idx="6"/>
            <a:endCxn id="529" idx="2"/>
          </p:cNvCxnSpPr>
          <p:nvPr/>
        </p:nvCxnSpPr>
        <p:spPr>
          <a:xfrm>
            <a:off x="10583849" y="3888889"/>
            <a:ext cx="343" cy="21179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3D68FC4B-A3E0-4363-AE76-37A6C92E6182}"/>
              </a:ext>
            </a:extLst>
          </p:cNvPr>
          <p:cNvCxnSpPr>
            <a:cxnSpLocks/>
            <a:stCxn id="529" idx="2"/>
            <a:endCxn id="525" idx="6"/>
          </p:cNvCxnSpPr>
          <p:nvPr/>
        </p:nvCxnSpPr>
        <p:spPr>
          <a:xfrm flipH="1" flipV="1">
            <a:off x="10241156" y="3887093"/>
            <a:ext cx="343036" cy="21358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4BBD0D0C-6D9E-4947-8311-EA90F11E2421}"/>
              </a:ext>
            </a:extLst>
          </p:cNvPr>
          <p:cNvCxnSpPr>
            <a:cxnSpLocks/>
            <a:stCxn id="529" idx="2"/>
            <a:endCxn id="463" idx="6"/>
          </p:cNvCxnSpPr>
          <p:nvPr/>
        </p:nvCxnSpPr>
        <p:spPr>
          <a:xfrm flipH="1" flipV="1">
            <a:off x="9898201" y="3891869"/>
            <a:ext cx="685991" cy="20881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E9A2092D-6A39-49B7-A729-DBEF3FE936B8}"/>
              </a:ext>
            </a:extLst>
          </p:cNvPr>
          <p:cNvCxnSpPr>
            <a:cxnSpLocks/>
            <a:stCxn id="529" idx="2"/>
            <a:endCxn id="526" idx="6"/>
          </p:cNvCxnSpPr>
          <p:nvPr/>
        </p:nvCxnSpPr>
        <p:spPr>
          <a:xfrm flipH="1" flipV="1">
            <a:off x="9549925" y="3890793"/>
            <a:ext cx="1034267" cy="20988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67752E88-9732-4441-97F0-59C2AE06730B}"/>
              </a:ext>
            </a:extLst>
          </p:cNvPr>
          <p:cNvCxnSpPr>
            <a:cxnSpLocks/>
            <a:stCxn id="528" idx="6"/>
            <a:endCxn id="523" idx="2"/>
          </p:cNvCxnSpPr>
          <p:nvPr/>
        </p:nvCxnSpPr>
        <p:spPr>
          <a:xfrm flipH="1">
            <a:off x="10244704" y="3888889"/>
            <a:ext cx="339145" cy="21314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C5123E0B-57ED-4D14-B8D1-44A8A1700751}"/>
              </a:ext>
            </a:extLst>
          </p:cNvPr>
          <p:cNvCxnSpPr>
            <a:cxnSpLocks/>
            <a:stCxn id="528" idx="6"/>
            <a:endCxn id="527" idx="2"/>
          </p:cNvCxnSpPr>
          <p:nvPr/>
        </p:nvCxnSpPr>
        <p:spPr>
          <a:xfrm flipH="1">
            <a:off x="9898783" y="3888889"/>
            <a:ext cx="685066" cy="21453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8A71BFF8-0A6B-4B95-A721-EAF772A82C7D}"/>
              </a:ext>
            </a:extLst>
          </p:cNvPr>
          <p:cNvCxnSpPr>
            <a:cxnSpLocks/>
            <a:stCxn id="528" idx="6"/>
            <a:endCxn id="524" idx="2"/>
          </p:cNvCxnSpPr>
          <p:nvPr/>
        </p:nvCxnSpPr>
        <p:spPr>
          <a:xfrm flipH="1">
            <a:off x="9551589" y="3888889"/>
            <a:ext cx="1032260" cy="21684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3" name="Oval 462">
            <a:extLst>
              <a:ext uri="{FF2B5EF4-FFF2-40B4-BE49-F238E27FC236}">
                <a16:creationId xmlns:a16="http://schemas.microsoft.com/office/drawing/2014/main" id="{67BC51C7-569C-4C8D-B609-5F798EB160DB}"/>
              </a:ext>
            </a:extLst>
          </p:cNvPr>
          <p:cNvSpPr>
            <a:spLocks noChangeAspect="1"/>
          </p:cNvSpPr>
          <p:nvPr/>
        </p:nvSpPr>
        <p:spPr>
          <a:xfrm rot="5400000">
            <a:off x="9757049" y="3604520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D6FF5C49-A35C-42F5-A36A-B93E08C399FA}"/>
              </a:ext>
            </a:extLst>
          </p:cNvPr>
          <p:cNvSpPr txBox="1"/>
          <p:nvPr/>
        </p:nvSpPr>
        <p:spPr>
          <a:xfrm>
            <a:off x="7181639" y="4924241"/>
            <a:ext cx="2452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Accuracy: </a:t>
            </a:r>
            <a:r>
              <a:rPr lang="en-US" sz="2400" b="1" dirty="0">
                <a:solidFill>
                  <a:srgbClr val="C00000"/>
                </a:solidFill>
              </a:rPr>
              <a:t>95%</a:t>
            </a:r>
            <a:endParaRPr lang="en-US" sz="2400" b="1" dirty="0"/>
          </a:p>
        </p:txBody>
      </p:sp>
      <p:cxnSp>
        <p:nvCxnSpPr>
          <p:cNvPr id="520" name="Straight Arrow Connector 519">
            <a:extLst>
              <a:ext uri="{FF2B5EF4-FFF2-40B4-BE49-F238E27FC236}">
                <a16:creationId xmlns:a16="http://schemas.microsoft.com/office/drawing/2014/main" id="{6524406A-F74A-4F58-A2D4-570449F38BDB}"/>
              </a:ext>
            </a:extLst>
          </p:cNvPr>
          <p:cNvCxnSpPr>
            <a:cxnSpLocks/>
          </p:cNvCxnSpPr>
          <p:nvPr/>
        </p:nvCxnSpPr>
        <p:spPr>
          <a:xfrm flipV="1">
            <a:off x="3964300" y="3956242"/>
            <a:ext cx="1844040" cy="4778"/>
          </a:xfrm>
          <a:prstGeom prst="straightConnector1">
            <a:avLst/>
          </a:prstGeom>
          <a:ln w="254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3" name="Oval 522">
            <a:extLst>
              <a:ext uri="{FF2B5EF4-FFF2-40B4-BE49-F238E27FC236}">
                <a16:creationId xmlns:a16="http://schemas.microsoft.com/office/drawing/2014/main" id="{4CFF89E7-4583-44B5-A71D-D8792013F20B}"/>
              </a:ext>
            </a:extLst>
          </p:cNvPr>
          <p:cNvSpPr>
            <a:spLocks noChangeAspect="1"/>
          </p:cNvSpPr>
          <p:nvPr/>
        </p:nvSpPr>
        <p:spPr>
          <a:xfrm rot="5400000">
            <a:off x="10103552" y="4096988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>
            <a:extLst>
              <a:ext uri="{FF2B5EF4-FFF2-40B4-BE49-F238E27FC236}">
                <a16:creationId xmlns:a16="http://schemas.microsoft.com/office/drawing/2014/main" id="{006D1378-EEF7-4F85-A45B-752E6A7B972E}"/>
              </a:ext>
            </a:extLst>
          </p:cNvPr>
          <p:cNvSpPr>
            <a:spLocks noChangeAspect="1"/>
          </p:cNvSpPr>
          <p:nvPr/>
        </p:nvSpPr>
        <p:spPr>
          <a:xfrm rot="5400000">
            <a:off x="9410437" y="4100689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Oval 524">
            <a:extLst>
              <a:ext uri="{FF2B5EF4-FFF2-40B4-BE49-F238E27FC236}">
                <a16:creationId xmlns:a16="http://schemas.microsoft.com/office/drawing/2014/main" id="{F3F8AFCA-631D-4576-88B6-628609CB1955}"/>
              </a:ext>
            </a:extLst>
          </p:cNvPr>
          <p:cNvSpPr>
            <a:spLocks noChangeAspect="1"/>
          </p:cNvSpPr>
          <p:nvPr/>
        </p:nvSpPr>
        <p:spPr>
          <a:xfrm rot="5400000">
            <a:off x="10100004" y="3599744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Oval 525">
            <a:extLst>
              <a:ext uri="{FF2B5EF4-FFF2-40B4-BE49-F238E27FC236}">
                <a16:creationId xmlns:a16="http://schemas.microsoft.com/office/drawing/2014/main" id="{3C8AC3F4-7A02-4253-9428-41BD67F9B5A7}"/>
              </a:ext>
            </a:extLst>
          </p:cNvPr>
          <p:cNvSpPr>
            <a:spLocks noChangeAspect="1"/>
          </p:cNvSpPr>
          <p:nvPr/>
        </p:nvSpPr>
        <p:spPr>
          <a:xfrm rot="5400000">
            <a:off x="9408773" y="3603444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id="{B140B571-C23D-4FFF-88BB-76BA0350F18B}"/>
              </a:ext>
            </a:extLst>
          </p:cNvPr>
          <p:cNvSpPr>
            <a:spLocks noChangeAspect="1"/>
          </p:cNvSpPr>
          <p:nvPr/>
        </p:nvSpPr>
        <p:spPr>
          <a:xfrm rot="5400000">
            <a:off x="9757631" y="4098379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Oval 527">
            <a:extLst>
              <a:ext uri="{FF2B5EF4-FFF2-40B4-BE49-F238E27FC236}">
                <a16:creationId xmlns:a16="http://schemas.microsoft.com/office/drawing/2014/main" id="{266C9029-ABEF-415F-B0CF-636AE874E2E7}"/>
              </a:ext>
            </a:extLst>
          </p:cNvPr>
          <p:cNvSpPr>
            <a:spLocks noChangeAspect="1"/>
          </p:cNvSpPr>
          <p:nvPr/>
        </p:nvSpPr>
        <p:spPr>
          <a:xfrm rot="5400000">
            <a:off x="10442697" y="3601540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Oval 528">
            <a:extLst>
              <a:ext uri="{FF2B5EF4-FFF2-40B4-BE49-F238E27FC236}">
                <a16:creationId xmlns:a16="http://schemas.microsoft.com/office/drawing/2014/main" id="{14151ECE-ED6F-43A1-90A6-B09C813247C0}"/>
              </a:ext>
            </a:extLst>
          </p:cNvPr>
          <p:cNvSpPr>
            <a:spLocks noChangeAspect="1"/>
          </p:cNvSpPr>
          <p:nvPr/>
        </p:nvSpPr>
        <p:spPr>
          <a:xfrm rot="5400000">
            <a:off x="10443040" y="4095634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DD7092D3-F68F-4FDF-8BDD-902650ADC82E}"/>
              </a:ext>
            </a:extLst>
          </p:cNvPr>
          <p:cNvSpPr/>
          <p:nvPr/>
        </p:nvSpPr>
        <p:spPr>
          <a:xfrm>
            <a:off x="9264265" y="3480595"/>
            <a:ext cx="1583363" cy="1052966"/>
          </a:xfrm>
          <a:prstGeom prst="rect">
            <a:avLst/>
          </a:prstGeom>
          <a:solidFill>
            <a:schemeClr val="accent6">
              <a:lumMod val="75000"/>
              <a:alpha val="11000"/>
            </a:schemeClr>
          </a:solidFill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0" name="Content Placeholder 18">
            <a:extLst>
              <a:ext uri="{FF2B5EF4-FFF2-40B4-BE49-F238E27FC236}">
                <a16:creationId xmlns:a16="http://schemas.microsoft.com/office/drawing/2014/main" id="{B1EC5FD1-3DF9-473E-A63F-8A99BDA90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28" y="2015141"/>
            <a:ext cx="900784" cy="900784"/>
          </a:xfrm>
          <a:prstGeom prst="rect">
            <a:avLst/>
          </a:prstGeom>
        </p:spPr>
      </p:pic>
      <p:pic>
        <p:nvPicPr>
          <p:cNvPr id="281" name="Content Placeholder 18">
            <a:extLst>
              <a:ext uri="{FF2B5EF4-FFF2-40B4-BE49-F238E27FC236}">
                <a16:creationId xmlns:a16="http://schemas.microsoft.com/office/drawing/2014/main" id="{0C0DF29C-B235-47A9-9A17-0DADA0E90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28" y="2015141"/>
            <a:ext cx="900784" cy="900784"/>
          </a:xfrm>
          <a:prstGeom prst="rect">
            <a:avLst/>
          </a:prstGeom>
        </p:spPr>
      </p:pic>
      <p:sp>
        <p:nvSpPr>
          <p:cNvPr id="282" name="TextBox 281">
            <a:extLst>
              <a:ext uri="{FF2B5EF4-FFF2-40B4-BE49-F238E27FC236}">
                <a16:creationId xmlns:a16="http://schemas.microsoft.com/office/drawing/2014/main" id="{83BE9BF1-2086-44AF-9CFB-74E742132229}"/>
              </a:ext>
            </a:extLst>
          </p:cNvPr>
          <p:cNvSpPr txBox="1"/>
          <p:nvPr/>
        </p:nvSpPr>
        <p:spPr>
          <a:xfrm>
            <a:off x="5835154" y="1595962"/>
            <a:ext cx="157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Main MCU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F7430E9A-813D-469D-8574-33D806DA246B}"/>
              </a:ext>
            </a:extLst>
          </p:cNvPr>
          <p:cNvSpPr txBox="1"/>
          <p:nvPr/>
        </p:nvSpPr>
        <p:spPr>
          <a:xfrm>
            <a:off x="8773695" y="1597970"/>
            <a:ext cx="2610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Accelerator MCU</a:t>
            </a:r>
          </a:p>
        </p:txBody>
      </p:sp>
      <p:pic>
        <p:nvPicPr>
          <p:cNvPr id="284" name="Picture 283">
            <a:extLst>
              <a:ext uri="{FF2B5EF4-FFF2-40B4-BE49-F238E27FC236}">
                <a16:creationId xmlns:a16="http://schemas.microsoft.com/office/drawing/2014/main" id="{12B09E70-E722-4987-B52E-4A3C18781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063" y="2015141"/>
            <a:ext cx="900784" cy="900784"/>
          </a:xfrm>
          <a:prstGeom prst="rect">
            <a:avLst/>
          </a:prstGeom>
        </p:spPr>
      </p:pic>
      <p:sp>
        <p:nvSpPr>
          <p:cNvPr id="285" name="TextBox 284">
            <a:extLst>
              <a:ext uri="{FF2B5EF4-FFF2-40B4-BE49-F238E27FC236}">
                <a16:creationId xmlns:a16="http://schemas.microsoft.com/office/drawing/2014/main" id="{C92DD536-AAA1-43EC-A39E-294DEABFEECB}"/>
              </a:ext>
            </a:extLst>
          </p:cNvPr>
          <p:cNvSpPr txBox="1"/>
          <p:nvPr/>
        </p:nvSpPr>
        <p:spPr>
          <a:xfrm>
            <a:off x="8107299" y="1896337"/>
            <a:ext cx="571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+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8920D3C8-4B0F-4434-9F31-CEBA271133DC}"/>
              </a:ext>
            </a:extLst>
          </p:cNvPr>
          <p:cNvSpPr txBox="1"/>
          <p:nvPr/>
        </p:nvSpPr>
        <p:spPr>
          <a:xfrm>
            <a:off x="7676911" y="3695050"/>
            <a:ext cx="132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Extending</a:t>
            </a:r>
          </a:p>
        </p:txBody>
      </p:sp>
      <p:cxnSp>
        <p:nvCxnSpPr>
          <p:cNvPr id="287" name="Connector: Elbow 286">
            <a:extLst>
              <a:ext uri="{FF2B5EF4-FFF2-40B4-BE49-F238E27FC236}">
                <a16:creationId xmlns:a16="http://schemas.microsoft.com/office/drawing/2014/main" id="{F700EB30-B290-4EE4-8D52-33CE1337EBA6}"/>
              </a:ext>
            </a:extLst>
          </p:cNvPr>
          <p:cNvCxnSpPr>
            <a:cxnSpLocks/>
          </p:cNvCxnSpPr>
          <p:nvPr/>
        </p:nvCxnSpPr>
        <p:spPr>
          <a:xfrm>
            <a:off x="7274019" y="3244093"/>
            <a:ext cx="2846421" cy="236502"/>
          </a:xfrm>
          <a:prstGeom prst="bentConnector2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Connector: Elbow 287">
            <a:extLst>
              <a:ext uri="{FF2B5EF4-FFF2-40B4-BE49-F238E27FC236}">
                <a16:creationId xmlns:a16="http://schemas.microsoft.com/office/drawing/2014/main" id="{7E4655F7-93D4-4F1B-A60D-3C0B34E9FC9E}"/>
              </a:ext>
            </a:extLst>
          </p:cNvPr>
          <p:cNvCxnSpPr>
            <a:cxnSpLocks/>
          </p:cNvCxnSpPr>
          <p:nvPr/>
        </p:nvCxnSpPr>
        <p:spPr>
          <a:xfrm rot="5400000">
            <a:off x="8451953" y="3021276"/>
            <a:ext cx="156203" cy="3180772"/>
          </a:xfrm>
          <a:prstGeom prst="bentConnector2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31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463" grpId="0" animBg="1"/>
      <p:bldP spid="519" grpId="0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3" grpId="0" animBg="1"/>
      <p:bldP spid="283" grpId="0"/>
      <p:bldP spid="285" grpId="0"/>
      <p:bldP spid="2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Image result for snowy road cartoon">
            <a:extLst>
              <a:ext uri="{FF2B5EF4-FFF2-40B4-BE49-F238E27FC236}">
                <a16:creationId xmlns:a16="http://schemas.microsoft.com/office/drawing/2014/main" id="{A68EC2C8-9ED8-4AEC-A312-EB723AD70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80" y="1661159"/>
            <a:ext cx="4393820" cy="438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lated image">
            <a:extLst>
              <a:ext uri="{FF2B5EF4-FFF2-40B4-BE49-F238E27FC236}">
                <a16:creationId xmlns:a16="http://schemas.microsoft.com/office/drawing/2014/main" id="{C89D48B7-0BAF-4D6A-9AD5-85BADC7FC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5" y="1661160"/>
            <a:ext cx="6046470" cy="40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C781CD-1EA5-4DF8-BE78-EB882F18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Scenario 3: Multi-DNN (Ensemble)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77134-8AAA-4A3E-8A80-0E6DCED240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D83EA-AB23-4DA9-9D85-9532FC52F1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02920" y="6413842"/>
            <a:ext cx="5102352" cy="232651"/>
          </a:xfrm>
        </p:spPr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8E837349-6323-4A7F-8FAA-4528258FB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060" y="3622105"/>
            <a:ext cx="1519260" cy="1911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90B519E-90DC-4245-964F-19D0CF7A910D}"/>
              </a:ext>
            </a:extLst>
          </p:cNvPr>
          <p:cNvGrpSpPr/>
          <p:nvPr/>
        </p:nvGrpSpPr>
        <p:grpSpPr>
          <a:xfrm>
            <a:off x="4049839" y="2504723"/>
            <a:ext cx="893431" cy="1868011"/>
            <a:chOff x="8055000" y="1363775"/>
            <a:chExt cx="789845" cy="1651430"/>
          </a:xfrm>
        </p:grpSpPr>
        <p:pic>
          <p:nvPicPr>
            <p:cNvPr id="15" name="Picture 6" descr="Image result for stop transparent icon">
              <a:extLst>
                <a:ext uri="{FF2B5EF4-FFF2-40B4-BE49-F238E27FC236}">
                  <a16:creationId xmlns:a16="http://schemas.microsoft.com/office/drawing/2014/main" id="{A30E64CB-2224-4CE5-AD64-8F2A26BB88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5000" y="1363775"/>
              <a:ext cx="789845" cy="789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F05BAC-0D44-4102-99AA-EDEF12DA2C23}"/>
                </a:ext>
              </a:extLst>
            </p:cNvPr>
            <p:cNvSpPr/>
            <p:nvPr/>
          </p:nvSpPr>
          <p:spPr>
            <a:xfrm>
              <a:off x="8405342" y="2153620"/>
              <a:ext cx="81023" cy="8615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0EE275C-6D51-4F89-9342-B9B4E948C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53" y="3622105"/>
            <a:ext cx="1519260" cy="1911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CAFE3D2-4F13-4588-ABD1-A07DBBADADC5}"/>
              </a:ext>
            </a:extLst>
          </p:cNvPr>
          <p:cNvGrpSpPr/>
          <p:nvPr/>
        </p:nvGrpSpPr>
        <p:grpSpPr>
          <a:xfrm>
            <a:off x="9824445" y="3177628"/>
            <a:ext cx="893431" cy="1868011"/>
            <a:chOff x="8055000" y="1363775"/>
            <a:chExt cx="789845" cy="1651430"/>
          </a:xfrm>
        </p:grpSpPr>
        <p:pic>
          <p:nvPicPr>
            <p:cNvPr id="19" name="Picture 6" descr="Image result for stop transparent icon">
              <a:extLst>
                <a:ext uri="{FF2B5EF4-FFF2-40B4-BE49-F238E27FC236}">
                  <a16:creationId xmlns:a16="http://schemas.microsoft.com/office/drawing/2014/main" id="{1E11D26F-AFE5-44B8-A7C0-1A599B7D0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5000" y="1363775"/>
              <a:ext cx="789845" cy="789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8FCC7D5-F0CD-449F-9FCA-548A301512C0}"/>
                </a:ext>
              </a:extLst>
            </p:cNvPr>
            <p:cNvSpPr/>
            <p:nvPr/>
          </p:nvSpPr>
          <p:spPr>
            <a:xfrm>
              <a:off x="8405342" y="2153620"/>
              <a:ext cx="81023" cy="8615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A72F47E0-4D88-414C-9ADC-9DB6B25EF683}"/>
              </a:ext>
            </a:extLst>
          </p:cNvPr>
          <p:cNvSpPr/>
          <p:nvPr/>
        </p:nvSpPr>
        <p:spPr>
          <a:xfrm>
            <a:off x="1421706" y="2208021"/>
            <a:ext cx="2342574" cy="867222"/>
          </a:xfrm>
          <a:prstGeom prst="wedgeRoundRectCallout">
            <a:avLst>
              <a:gd name="adj1" fmla="val -51136"/>
              <a:gd name="adj2" fmla="val 1048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OK, Main MCU is enough.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1DBBA6-B2AB-40A2-A850-BD892B052BA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68799" y="1046194"/>
            <a:ext cx="3091020" cy="62040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/>
              <a:t>Snowy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6EA4ACA-C31F-47E2-87BB-EEB658179277}"/>
              </a:ext>
            </a:extLst>
          </p:cNvPr>
          <p:cNvSpPr txBox="1">
            <a:spLocks/>
          </p:cNvSpPr>
          <p:nvPr/>
        </p:nvSpPr>
        <p:spPr>
          <a:xfrm>
            <a:off x="101400" y="1040756"/>
            <a:ext cx="3754319" cy="620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b="1" dirty="0"/>
              <a:t>Sunny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397E4DCD-046D-429E-B32B-C406193C6D37}"/>
              </a:ext>
            </a:extLst>
          </p:cNvPr>
          <p:cNvSpPr/>
          <p:nvPr/>
        </p:nvSpPr>
        <p:spPr>
          <a:xfrm>
            <a:off x="3514578" y="3593120"/>
            <a:ext cx="3091020" cy="1288479"/>
          </a:xfrm>
          <a:prstGeom prst="wedgeRoundRectCallout">
            <a:avLst>
              <a:gd name="adj1" fmla="val 64160"/>
              <a:gd name="adj2" fmla="val -174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Snowy. I cannot see the signs. Let’s use the second camera.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174A01EA-2D5F-40F6-888A-41969CAB762C}"/>
              </a:ext>
            </a:extLst>
          </p:cNvPr>
          <p:cNvSpPr/>
          <p:nvPr/>
        </p:nvSpPr>
        <p:spPr>
          <a:xfrm>
            <a:off x="7656350" y="1603445"/>
            <a:ext cx="3957757" cy="1471798"/>
          </a:xfrm>
          <a:prstGeom prst="wedgeRoundRectCallout">
            <a:avLst>
              <a:gd name="adj1" fmla="val -49350"/>
              <a:gd name="adj2" fmla="val 842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Let’s use the accelerator to </a:t>
            </a:r>
            <a:r>
              <a:rPr lang="en-US" sz="2400" b="1" i="1" dirty="0">
                <a:solidFill>
                  <a:srgbClr val="C00000"/>
                </a:solidFill>
              </a:rPr>
              <a:t>run a DNN for the second camera</a:t>
            </a:r>
            <a:r>
              <a:rPr lang="en-US" sz="24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984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build="p"/>
      <p:bldP spid="24" grpId="0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781CD-1EA5-4DF8-BE78-EB882F18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Battery-Free Smart Devices are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84615-9D60-40EE-89FF-68A4847E7D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20" y="987846"/>
            <a:ext cx="11186160" cy="516569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6"/>
                </a:solidFill>
              </a:rPr>
              <a:t>Harvesting energy from sunlight, kinetic, human body…</a:t>
            </a:r>
          </a:p>
          <a:p>
            <a:pPr>
              <a:buClr>
                <a:schemeClr val="tx1"/>
              </a:buClr>
            </a:pPr>
            <a:r>
              <a:rPr lang="en-US" dirty="0"/>
              <a:t>Advantages: Perpetual, maintenance-free, environment-friendly.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77134-8AAA-4A3E-8A80-0E6DCED240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81185" y="6413842"/>
            <a:ext cx="2743200" cy="232651"/>
          </a:xfrm>
        </p:spPr>
        <p:txBody>
          <a:bodyPr/>
          <a:lstStyle/>
          <a:p>
            <a:fld id="{6D6E361B-DFCA-824D-BA63-ADCED3B4198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D83EA-AB23-4DA9-9D85-9532FC52F1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3B5AE3-72BB-4264-8FBA-0F083C391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059" y="2207957"/>
            <a:ext cx="1547251" cy="219042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21316B-9FC8-4A4B-8414-89141C08293F}"/>
              </a:ext>
            </a:extLst>
          </p:cNvPr>
          <p:cNvCxnSpPr>
            <a:cxnSpLocks/>
            <a:stCxn id="1028" idx="0"/>
            <a:endCxn id="20" idx="2"/>
          </p:cNvCxnSpPr>
          <p:nvPr/>
        </p:nvCxnSpPr>
        <p:spPr>
          <a:xfrm flipH="1" flipV="1">
            <a:off x="9184578" y="4187816"/>
            <a:ext cx="3707" cy="629084"/>
          </a:xfrm>
          <a:prstGeom prst="straightConnector1">
            <a:avLst/>
          </a:prstGeom>
          <a:ln w="254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84E2EE5-0B50-4755-BD12-2D82619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68" y="4874064"/>
            <a:ext cx="1314450" cy="118110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1EF86C6-EB27-4141-AC7E-505FF3F5B7A8}"/>
              </a:ext>
            </a:extLst>
          </p:cNvPr>
          <p:cNvCxnSpPr>
            <a:cxnSpLocks/>
            <a:stCxn id="17" idx="0"/>
            <a:endCxn id="7" idx="2"/>
          </p:cNvCxnSpPr>
          <p:nvPr/>
        </p:nvCxnSpPr>
        <p:spPr>
          <a:xfrm flipH="1" flipV="1">
            <a:off x="3967685" y="4398379"/>
            <a:ext cx="4308" cy="475685"/>
          </a:xfrm>
          <a:prstGeom prst="straightConnector1">
            <a:avLst/>
          </a:prstGeom>
          <a:ln w="254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Image result for solar energy icon">
            <a:extLst>
              <a:ext uri="{FF2B5EF4-FFF2-40B4-BE49-F238E27FC236}">
                <a16:creationId xmlns:a16="http://schemas.microsoft.com/office/drawing/2014/main" id="{B453E7B2-E3A0-4E1A-82F7-47FC3F45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798" y="4959137"/>
            <a:ext cx="1129606" cy="112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488320-F6AF-4B49-908C-04C1D42DB049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H="1" flipV="1">
            <a:off x="6426577" y="4294944"/>
            <a:ext cx="5024" cy="664193"/>
          </a:xfrm>
          <a:prstGeom prst="straightConnector1">
            <a:avLst/>
          </a:prstGeom>
          <a:ln w="254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011E75A-DAE2-4F1F-9537-0F5B7EE49DA4}"/>
              </a:ext>
            </a:extLst>
          </p:cNvPr>
          <p:cNvSpPr txBox="1"/>
          <p:nvPr/>
        </p:nvSpPr>
        <p:spPr>
          <a:xfrm>
            <a:off x="1734777" y="2858572"/>
            <a:ext cx="1129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System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638037-39A1-4A88-AEC7-11565999147E}"/>
              </a:ext>
            </a:extLst>
          </p:cNvPr>
          <p:cNvSpPr txBox="1"/>
          <p:nvPr/>
        </p:nvSpPr>
        <p:spPr>
          <a:xfrm>
            <a:off x="1771119" y="5023033"/>
            <a:ext cx="1136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Energy </a:t>
            </a:r>
          </a:p>
          <a:p>
            <a:r>
              <a:rPr lang="en-US" sz="2400" b="1" dirty="0"/>
              <a:t>Source</a:t>
            </a:r>
          </a:p>
        </p:txBody>
      </p:sp>
      <p:pic>
        <p:nvPicPr>
          <p:cNvPr id="1028" name="Picture 4" descr="Image result for heart beat icon">
            <a:extLst>
              <a:ext uri="{FF2B5EF4-FFF2-40B4-BE49-F238E27FC236}">
                <a16:creationId xmlns:a16="http://schemas.microsoft.com/office/drawing/2014/main" id="{375EAB2D-B8CC-4254-AD83-4D882A414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753" y="4816900"/>
            <a:ext cx="1701063" cy="15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0DFD89-2CF1-436A-8CFB-D996C8433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6378" y="2311391"/>
            <a:ext cx="1676400" cy="18764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9699B63-721B-4822-8446-7337C78EE5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069" y="2311391"/>
            <a:ext cx="1271015" cy="198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0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BC41B-1870-4710-B973-30DD61CD0F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20" y="987846"/>
            <a:ext cx="11186160" cy="516569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6"/>
                </a:solidFill>
              </a:rPr>
              <a:t>Run a different DNN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that provides a second opinion for the task.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3D080-A749-4746-B19A-C5F8872B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Scenario 3: Multi-DNN (Ensemble)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F89A9-3A9D-4926-87E8-693A2F5F82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81185" y="6413842"/>
            <a:ext cx="2743200" cy="232651"/>
          </a:xfrm>
        </p:spPr>
        <p:txBody>
          <a:bodyPr/>
          <a:lstStyle/>
          <a:p>
            <a:fld id="{6D6E361B-DFCA-824D-BA63-ADCED3B4198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0676B-BB93-433E-AA07-19DF0B321B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sp>
        <p:nvSpPr>
          <p:cNvPr id="470" name="직사각형 23">
            <a:extLst>
              <a:ext uri="{FF2B5EF4-FFF2-40B4-BE49-F238E27FC236}">
                <a16:creationId xmlns:a16="http://schemas.microsoft.com/office/drawing/2014/main" id="{16944908-1178-4778-A82E-4E0C22E44CC8}"/>
              </a:ext>
            </a:extLst>
          </p:cNvPr>
          <p:cNvSpPr/>
          <p:nvPr/>
        </p:nvSpPr>
        <p:spPr>
          <a:xfrm>
            <a:off x="9777073" y="6481599"/>
            <a:ext cx="1745743" cy="21345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D7B4C0C0-DED1-4BD6-B448-7F38C2AA626D}"/>
              </a:ext>
            </a:extLst>
          </p:cNvPr>
          <p:cNvSpPr txBox="1"/>
          <p:nvPr/>
        </p:nvSpPr>
        <p:spPr>
          <a:xfrm>
            <a:off x="1724624" y="4945036"/>
            <a:ext cx="2847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Original DNN</a:t>
            </a:r>
          </a:p>
          <a:p>
            <a:pPr algn="ctr"/>
            <a:r>
              <a:rPr lang="en-US" sz="2400" b="1" dirty="0"/>
              <a:t>(Single DNN)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95CE94-A183-4B62-8CA2-21FD29F92F90}"/>
              </a:ext>
            </a:extLst>
          </p:cNvPr>
          <p:cNvGrpSpPr/>
          <p:nvPr/>
        </p:nvGrpSpPr>
        <p:grpSpPr>
          <a:xfrm>
            <a:off x="2479872" y="3117636"/>
            <a:ext cx="1326660" cy="1732417"/>
            <a:chOff x="2479872" y="3117636"/>
            <a:chExt cx="1326660" cy="1732417"/>
          </a:xfrm>
        </p:grpSpPr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F127D9A4-2768-404B-811B-DE56242D0CEF}"/>
                </a:ext>
              </a:extLst>
            </p:cNvPr>
            <p:cNvCxnSpPr>
              <a:cxnSpLocks/>
              <a:stCxn id="487" idx="6"/>
              <a:endCxn id="499" idx="2"/>
            </p:cNvCxnSpPr>
            <p:nvPr/>
          </p:nvCxnSpPr>
          <p:spPr>
            <a:xfrm flipH="1">
              <a:off x="3317300" y="3402994"/>
              <a:ext cx="340054" cy="21953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1B7DB2D3-173B-441F-A8C0-FC616334085C}"/>
                </a:ext>
              </a:extLst>
            </p:cNvPr>
            <p:cNvCxnSpPr>
              <a:cxnSpLocks/>
              <a:stCxn id="487" idx="6"/>
              <a:endCxn id="500" idx="2"/>
            </p:cNvCxnSpPr>
            <p:nvPr/>
          </p:nvCxnSpPr>
          <p:spPr>
            <a:xfrm flipH="1">
              <a:off x="2974345" y="3402994"/>
              <a:ext cx="683009" cy="22431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5CE96481-0057-4D2A-B216-019DCB27664F}"/>
                </a:ext>
              </a:extLst>
            </p:cNvPr>
            <p:cNvCxnSpPr>
              <a:cxnSpLocks/>
              <a:stCxn id="487" idx="6"/>
              <a:endCxn id="501" idx="2"/>
            </p:cNvCxnSpPr>
            <p:nvPr/>
          </p:nvCxnSpPr>
          <p:spPr>
            <a:xfrm flipH="1">
              <a:off x="2626069" y="3402994"/>
              <a:ext cx="1031285" cy="22323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3FA06E7B-BA59-4A50-8140-52959509A3BE}"/>
                </a:ext>
              </a:extLst>
            </p:cNvPr>
            <p:cNvCxnSpPr>
              <a:cxnSpLocks/>
              <a:stCxn id="488" idx="6"/>
              <a:endCxn id="499" idx="2"/>
            </p:cNvCxnSpPr>
            <p:nvPr/>
          </p:nvCxnSpPr>
          <p:spPr>
            <a:xfrm>
              <a:off x="3313277" y="3399946"/>
              <a:ext cx="4023" cy="2225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7F091322-CBCE-4F5B-A018-39AEBA3A0B8D}"/>
                </a:ext>
              </a:extLst>
            </p:cNvPr>
            <p:cNvCxnSpPr>
              <a:cxnSpLocks/>
              <a:stCxn id="488" idx="6"/>
              <a:endCxn id="500" idx="2"/>
            </p:cNvCxnSpPr>
            <p:nvPr/>
          </p:nvCxnSpPr>
          <p:spPr>
            <a:xfrm flipH="1">
              <a:off x="2974345" y="3399946"/>
              <a:ext cx="338932" cy="22736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AE828070-C999-4026-8614-596D5A14EA64}"/>
                </a:ext>
              </a:extLst>
            </p:cNvPr>
            <p:cNvCxnSpPr>
              <a:cxnSpLocks/>
              <a:stCxn id="488" idx="6"/>
              <a:endCxn id="501" idx="2"/>
            </p:cNvCxnSpPr>
            <p:nvPr/>
          </p:nvCxnSpPr>
          <p:spPr>
            <a:xfrm flipH="1">
              <a:off x="2626069" y="3399946"/>
              <a:ext cx="687208" cy="2262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56E3BB94-3DF6-4A15-A5C1-1FCED5FAF00D}"/>
                </a:ext>
              </a:extLst>
            </p:cNvPr>
            <p:cNvCxnSpPr>
              <a:cxnSpLocks/>
              <a:stCxn id="489" idx="6"/>
              <a:endCxn id="499" idx="2"/>
            </p:cNvCxnSpPr>
            <p:nvPr/>
          </p:nvCxnSpPr>
          <p:spPr>
            <a:xfrm>
              <a:off x="2971499" y="3399946"/>
              <a:ext cx="345801" cy="2225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F9038D31-2A29-46EB-A01E-AD5AAAA1E10A}"/>
                </a:ext>
              </a:extLst>
            </p:cNvPr>
            <p:cNvCxnSpPr>
              <a:cxnSpLocks/>
              <a:stCxn id="489" idx="6"/>
              <a:endCxn id="500" idx="2"/>
            </p:cNvCxnSpPr>
            <p:nvPr/>
          </p:nvCxnSpPr>
          <p:spPr>
            <a:xfrm>
              <a:off x="2971499" y="3399946"/>
              <a:ext cx="2846" cy="22736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4BCCB94E-AC9F-4344-A14F-E75F5E618935}"/>
                </a:ext>
              </a:extLst>
            </p:cNvPr>
            <p:cNvCxnSpPr>
              <a:cxnSpLocks/>
              <a:stCxn id="489" idx="6"/>
              <a:endCxn id="501" idx="2"/>
            </p:cNvCxnSpPr>
            <p:nvPr/>
          </p:nvCxnSpPr>
          <p:spPr>
            <a:xfrm flipH="1">
              <a:off x="2626069" y="3399946"/>
              <a:ext cx="345430" cy="2262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9D182DDA-BA08-4469-A9B0-03D783B7FEA2}"/>
                </a:ext>
              </a:extLst>
            </p:cNvPr>
            <p:cNvCxnSpPr>
              <a:cxnSpLocks/>
              <a:stCxn id="490" idx="6"/>
              <a:endCxn id="499" idx="2"/>
            </p:cNvCxnSpPr>
            <p:nvPr/>
          </p:nvCxnSpPr>
          <p:spPr>
            <a:xfrm>
              <a:off x="2626330" y="3399946"/>
              <a:ext cx="690970" cy="2225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CDA531DF-B5AF-4ABF-8ACC-2A396F9733DD}"/>
                </a:ext>
              </a:extLst>
            </p:cNvPr>
            <p:cNvCxnSpPr>
              <a:cxnSpLocks/>
              <a:stCxn id="490" idx="6"/>
              <a:endCxn id="500" idx="2"/>
            </p:cNvCxnSpPr>
            <p:nvPr/>
          </p:nvCxnSpPr>
          <p:spPr>
            <a:xfrm>
              <a:off x="2626330" y="3399946"/>
              <a:ext cx="348015" cy="22736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47682989-33DE-42F2-91A3-BFB53BDF76D1}"/>
                </a:ext>
              </a:extLst>
            </p:cNvPr>
            <p:cNvCxnSpPr>
              <a:cxnSpLocks/>
              <a:stCxn id="490" idx="6"/>
              <a:endCxn id="501" idx="2"/>
            </p:cNvCxnSpPr>
            <p:nvPr/>
          </p:nvCxnSpPr>
          <p:spPr>
            <a:xfrm flipH="1">
              <a:off x="2626069" y="3399946"/>
              <a:ext cx="261" cy="2262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60B83139-3580-4292-876E-A327773E8B17}"/>
                </a:ext>
              </a:extLst>
            </p:cNvPr>
            <p:cNvCxnSpPr>
              <a:cxnSpLocks/>
              <a:stCxn id="499" idx="6"/>
              <a:endCxn id="497" idx="2"/>
            </p:cNvCxnSpPr>
            <p:nvPr/>
          </p:nvCxnSpPr>
          <p:spPr>
            <a:xfrm>
              <a:off x="3317300" y="3904837"/>
              <a:ext cx="3548" cy="2149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B5170308-E927-41F9-8F06-75A4C75F2C28}"/>
                </a:ext>
              </a:extLst>
            </p:cNvPr>
            <p:cNvCxnSpPr>
              <a:cxnSpLocks/>
              <a:stCxn id="499" idx="6"/>
              <a:endCxn id="498" idx="2"/>
            </p:cNvCxnSpPr>
            <p:nvPr/>
          </p:nvCxnSpPr>
          <p:spPr>
            <a:xfrm flipH="1">
              <a:off x="2627733" y="3904837"/>
              <a:ext cx="689567" cy="2186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0BEC1215-9DB7-463A-9613-0E90A768139B}"/>
                </a:ext>
              </a:extLst>
            </p:cNvPr>
            <p:cNvCxnSpPr>
              <a:cxnSpLocks/>
              <a:stCxn id="500" idx="6"/>
              <a:endCxn id="497" idx="2"/>
            </p:cNvCxnSpPr>
            <p:nvPr/>
          </p:nvCxnSpPr>
          <p:spPr>
            <a:xfrm>
              <a:off x="2974345" y="3909613"/>
              <a:ext cx="346503" cy="21016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F1FB1E3E-05DA-4641-AB8E-37DA4755D5A7}"/>
                </a:ext>
              </a:extLst>
            </p:cNvPr>
            <p:cNvCxnSpPr>
              <a:cxnSpLocks/>
              <a:stCxn id="500" idx="6"/>
              <a:endCxn id="498" idx="2"/>
            </p:cNvCxnSpPr>
            <p:nvPr/>
          </p:nvCxnSpPr>
          <p:spPr>
            <a:xfrm flipH="1">
              <a:off x="2627733" y="3909613"/>
              <a:ext cx="346612" cy="21386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A29A8EE8-C16B-42CE-84F3-9E0A69A789A0}"/>
                </a:ext>
              </a:extLst>
            </p:cNvPr>
            <p:cNvCxnSpPr>
              <a:cxnSpLocks/>
              <a:stCxn id="501" idx="6"/>
              <a:endCxn id="497" idx="2"/>
            </p:cNvCxnSpPr>
            <p:nvPr/>
          </p:nvCxnSpPr>
          <p:spPr>
            <a:xfrm>
              <a:off x="2626069" y="3908537"/>
              <a:ext cx="694779" cy="2112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7DB465FE-EC94-47BB-92CD-12ED68CC3F28}"/>
                </a:ext>
              </a:extLst>
            </p:cNvPr>
            <p:cNvCxnSpPr>
              <a:cxnSpLocks/>
              <a:stCxn id="501" idx="6"/>
              <a:endCxn id="498" idx="2"/>
            </p:cNvCxnSpPr>
            <p:nvPr/>
          </p:nvCxnSpPr>
          <p:spPr>
            <a:xfrm>
              <a:off x="2626069" y="3908537"/>
              <a:ext cx="1664" cy="2149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B91E662E-CD0A-401A-9923-089A40EA708B}"/>
                </a:ext>
              </a:extLst>
            </p:cNvPr>
            <p:cNvCxnSpPr>
              <a:cxnSpLocks/>
              <a:stCxn id="499" idx="6"/>
              <a:endCxn id="502" idx="2"/>
            </p:cNvCxnSpPr>
            <p:nvPr/>
          </p:nvCxnSpPr>
          <p:spPr>
            <a:xfrm flipH="1">
              <a:off x="2974927" y="3904837"/>
              <a:ext cx="342373" cy="2163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A78B5D90-E3A1-43AE-AE3D-B9AD3446FB91}"/>
                </a:ext>
              </a:extLst>
            </p:cNvPr>
            <p:cNvCxnSpPr>
              <a:cxnSpLocks/>
              <a:stCxn id="500" idx="6"/>
              <a:endCxn id="502" idx="2"/>
            </p:cNvCxnSpPr>
            <p:nvPr/>
          </p:nvCxnSpPr>
          <p:spPr>
            <a:xfrm>
              <a:off x="2974345" y="3909613"/>
              <a:ext cx="582" cy="21155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51C60BAB-357C-4A14-B010-36B6D662BE7D}"/>
                </a:ext>
              </a:extLst>
            </p:cNvPr>
            <p:cNvCxnSpPr>
              <a:cxnSpLocks/>
              <a:stCxn id="501" idx="6"/>
              <a:endCxn id="502" idx="2"/>
            </p:cNvCxnSpPr>
            <p:nvPr/>
          </p:nvCxnSpPr>
          <p:spPr>
            <a:xfrm>
              <a:off x="2626069" y="3908537"/>
              <a:ext cx="348858" cy="2126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2D91E41B-1A11-41E9-9C7E-3FD7C4118413}"/>
                </a:ext>
              </a:extLst>
            </p:cNvPr>
            <p:cNvCxnSpPr>
              <a:cxnSpLocks/>
              <a:stCxn id="497" idx="6"/>
              <a:endCxn id="506" idx="2"/>
            </p:cNvCxnSpPr>
            <p:nvPr/>
          </p:nvCxnSpPr>
          <p:spPr>
            <a:xfrm>
              <a:off x="3320848" y="4402081"/>
              <a:ext cx="2154" cy="16427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6C9F0558-5986-464B-BA2A-1727D8B3F516}"/>
                </a:ext>
              </a:extLst>
            </p:cNvPr>
            <p:cNvCxnSpPr>
              <a:cxnSpLocks/>
              <a:stCxn id="502" idx="6"/>
              <a:endCxn id="506" idx="2"/>
            </p:cNvCxnSpPr>
            <p:nvPr/>
          </p:nvCxnSpPr>
          <p:spPr>
            <a:xfrm>
              <a:off x="2974927" y="4403472"/>
              <a:ext cx="348075" cy="1628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A00BA449-9430-41A4-9F98-5FB059E9476B}"/>
                </a:ext>
              </a:extLst>
            </p:cNvPr>
            <p:cNvCxnSpPr>
              <a:cxnSpLocks/>
              <a:stCxn id="498" idx="6"/>
              <a:endCxn id="506" idx="2"/>
            </p:cNvCxnSpPr>
            <p:nvPr/>
          </p:nvCxnSpPr>
          <p:spPr>
            <a:xfrm>
              <a:off x="2627733" y="4405782"/>
              <a:ext cx="695269" cy="160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1C2554D3-8B15-47FD-AD33-7DDD46ECEFC2}"/>
                </a:ext>
              </a:extLst>
            </p:cNvPr>
            <p:cNvCxnSpPr>
              <a:cxnSpLocks/>
              <a:stCxn id="497" idx="6"/>
              <a:endCxn id="507" idx="2"/>
            </p:cNvCxnSpPr>
            <p:nvPr/>
          </p:nvCxnSpPr>
          <p:spPr>
            <a:xfrm flipH="1">
              <a:off x="2976080" y="4402081"/>
              <a:ext cx="344768" cy="16566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16842295-71BD-4C97-AE2F-42B86E7C0F59}"/>
                </a:ext>
              </a:extLst>
            </p:cNvPr>
            <p:cNvCxnSpPr>
              <a:cxnSpLocks/>
              <a:stCxn id="502" idx="6"/>
              <a:endCxn id="507" idx="2"/>
            </p:cNvCxnSpPr>
            <p:nvPr/>
          </p:nvCxnSpPr>
          <p:spPr>
            <a:xfrm>
              <a:off x="2974927" y="4403472"/>
              <a:ext cx="1153" cy="16427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7FEBE110-169A-43B4-891D-E9BD3271011A}"/>
                </a:ext>
              </a:extLst>
            </p:cNvPr>
            <p:cNvCxnSpPr>
              <a:cxnSpLocks/>
              <a:stCxn id="498" idx="6"/>
              <a:endCxn id="507" idx="2"/>
            </p:cNvCxnSpPr>
            <p:nvPr/>
          </p:nvCxnSpPr>
          <p:spPr>
            <a:xfrm>
              <a:off x="2627733" y="4405782"/>
              <a:ext cx="348347" cy="16196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E2BCCA09-9A38-4265-AC95-B624AE376966}"/>
                </a:ext>
              </a:extLst>
            </p:cNvPr>
            <p:cNvCxnSpPr>
              <a:cxnSpLocks/>
              <a:stCxn id="487" idx="6"/>
              <a:endCxn id="547" idx="2"/>
            </p:cNvCxnSpPr>
            <p:nvPr/>
          </p:nvCxnSpPr>
          <p:spPr>
            <a:xfrm>
              <a:off x="3657354" y="3402994"/>
              <a:ext cx="2639" cy="22133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CE0CAB41-3A4E-4025-90E7-34665542CC20}"/>
                </a:ext>
              </a:extLst>
            </p:cNvPr>
            <p:cNvCxnSpPr>
              <a:cxnSpLocks/>
              <a:stCxn id="547" idx="2"/>
              <a:endCxn id="488" idx="6"/>
            </p:cNvCxnSpPr>
            <p:nvPr/>
          </p:nvCxnSpPr>
          <p:spPr>
            <a:xfrm flipH="1" flipV="1">
              <a:off x="3313277" y="3399946"/>
              <a:ext cx="346716" cy="22438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>
              <a:extLst>
                <a:ext uri="{FF2B5EF4-FFF2-40B4-BE49-F238E27FC236}">
                  <a16:creationId xmlns:a16="http://schemas.microsoft.com/office/drawing/2014/main" id="{C9D60811-BA62-4FA0-96F6-35223C8FB49F}"/>
                </a:ext>
              </a:extLst>
            </p:cNvPr>
            <p:cNvCxnSpPr>
              <a:cxnSpLocks/>
              <a:stCxn id="547" idx="2"/>
              <a:endCxn id="489" idx="6"/>
            </p:cNvCxnSpPr>
            <p:nvPr/>
          </p:nvCxnSpPr>
          <p:spPr>
            <a:xfrm flipH="1" flipV="1">
              <a:off x="2971499" y="3399946"/>
              <a:ext cx="688494" cy="22438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56D32D5D-1EC7-4A8A-A925-3A8CE5131A71}"/>
                </a:ext>
              </a:extLst>
            </p:cNvPr>
            <p:cNvCxnSpPr>
              <a:cxnSpLocks/>
              <a:stCxn id="547" idx="2"/>
              <a:endCxn id="490" idx="6"/>
            </p:cNvCxnSpPr>
            <p:nvPr/>
          </p:nvCxnSpPr>
          <p:spPr>
            <a:xfrm flipH="1" flipV="1">
              <a:off x="2626330" y="3399946"/>
              <a:ext cx="1033663" cy="22438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69A71D54-290B-44FD-A3C4-0079B79F135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516199" y="3115643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9A494C40-580C-40EA-8591-A93EC028825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172122" y="3112595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F282696C-9C2E-457E-AB30-C48664BDD95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830344" y="3112595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BA767575-3581-4E4B-A215-D23145F12BA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485175" y="3112595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72014188-7535-41EA-B287-CF5DF76AFCB5}"/>
                </a:ext>
              </a:extLst>
            </p:cNvPr>
            <p:cNvCxnSpPr>
              <a:cxnSpLocks/>
              <a:stCxn id="547" idx="6"/>
              <a:endCxn id="560" idx="2"/>
            </p:cNvCxnSpPr>
            <p:nvPr/>
          </p:nvCxnSpPr>
          <p:spPr>
            <a:xfrm>
              <a:off x="3659993" y="3906633"/>
              <a:ext cx="343" cy="21179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F1D94F8D-0D78-431B-8E1D-E21EFEE88D76}"/>
                </a:ext>
              </a:extLst>
            </p:cNvPr>
            <p:cNvCxnSpPr>
              <a:cxnSpLocks/>
              <a:stCxn id="560" idx="2"/>
              <a:endCxn id="499" idx="6"/>
            </p:cNvCxnSpPr>
            <p:nvPr/>
          </p:nvCxnSpPr>
          <p:spPr>
            <a:xfrm flipH="1" flipV="1">
              <a:off x="3317300" y="3904837"/>
              <a:ext cx="343036" cy="2135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>
              <a:extLst>
                <a:ext uri="{FF2B5EF4-FFF2-40B4-BE49-F238E27FC236}">
                  <a16:creationId xmlns:a16="http://schemas.microsoft.com/office/drawing/2014/main" id="{29E06516-4F7A-44AD-8246-6CEFACB91950}"/>
                </a:ext>
              </a:extLst>
            </p:cNvPr>
            <p:cNvCxnSpPr>
              <a:cxnSpLocks/>
              <a:stCxn id="560" idx="2"/>
              <a:endCxn id="500" idx="6"/>
            </p:cNvCxnSpPr>
            <p:nvPr/>
          </p:nvCxnSpPr>
          <p:spPr>
            <a:xfrm flipH="1" flipV="1">
              <a:off x="2974345" y="3909613"/>
              <a:ext cx="685991" cy="20881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id="{126B1961-6419-4B00-935B-D60787E0653F}"/>
                </a:ext>
              </a:extLst>
            </p:cNvPr>
            <p:cNvCxnSpPr>
              <a:cxnSpLocks/>
              <a:stCxn id="560" idx="2"/>
              <a:endCxn id="501" idx="6"/>
            </p:cNvCxnSpPr>
            <p:nvPr/>
          </p:nvCxnSpPr>
          <p:spPr>
            <a:xfrm flipH="1" flipV="1">
              <a:off x="2626069" y="3908537"/>
              <a:ext cx="1034267" cy="2098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D74CD736-BC5B-434F-862C-DEF8129624A8}"/>
                </a:ext>
              </a:extLst>
            </p:cNvPr>
            <p:cNvCxnSpPr>
              <a:cxnSpLocks/>
              <a:stCxn id="547" idx="6"/>
              <a:endCxn id="497" idx="2"/>
            </p:cNvCxnSpPr>
            <p:nvPr/>
          </p:nvCxnSpPr>
          <p:spPr>
            <a:xfrm flipH="1">
              <a:off x="3320848" y="3906633"/>
              <a:ext cx="339145" cy="21314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id="{7E2BF5EE-5FF2-4A25-A2F5-42D3619EA8CE}"/>
                </a:ext>
              </a:extLst>
            </p:cNvPr>
            <p:cNvCxnSpPr>
              <a:cxnSpLocks/>
              <a:stCxn id="547" idx="6"/>
              <a:endCxn id="502" idx="2"/>
            </p:cNvCxnSpPr>
            <p:nvPr/>
          </p:nvCxnSpPr>
          <p:spPr>
            <a:xfrm flipH="1">
              <a:off x="2974927" y="3906633"/>
              <a:ext cx="685066" cy="21453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EF50658E-023D-428D-80B1-20EAF478CBD3}"/>
                </a:ext>
              </a:extLst>
            </p:cNvPr>
            <p:cNvCxnSpPr>
              <a:cxnSpLocks/>
              <a:stCxn id="547" idx="6"/>
              <a:endCxn id="498" idx="2"/>
            </p:cNvCxnSpPr>
            <p:nvPr/>
          </p:nvCxnSpPr>
          <p:spPr>
            <a:xfrm flipH="1">
              <a:off x="2627733" y="3906633"/>
              <a:ext cx="1032260" cy="21684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D9017944-0EE4-4C72-861B-6D8125FB01C0}"/>
                </a:ext>
              </a:extLst>
            </p:cNvPr>
            <p:cNvCxnSpPr>
              <a:cxnSpLocks/>
              <a:stCxn id="560" idx="6"/>
              <a:endCxn id="506" idx="2"/>
            </p:cNvCxnSpPr>
            <p:nvPr/>
          </p:nvCxnSpPr>
          <p:spPr>
            <a:xfrm flipH="1">
              <a:off x="3323002" y="4400727"/>
              <a:ext cx="337334" cy="1656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B2B8D41E-9234-4C11-9DD1-295E683156FE}"/>
                </a:ext>
              </a:extLst>
            </p:cNvPr>
            <p:cNvCxnSpPr>
              <a:cxnSpLocks/>
              <a:stCxn id="560" idx="6"/>
              <a:endCxn id="507" idx="2"/>
            </p:cNvCxnSpPr>
            <p:nvPr/>
          </p:nvCxnSpPr>
          <p:spPr>
            <a:xfrm flipH="1">
              <a:off x="2976080" y="4400727"/>
              <a:ext cx="684256" cy="16702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840F3E81-713B-4998-8CBE-E501D88BAB6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179696" y="4114732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B9EB850C-1412-4D66-A2C3-78B2AD03B6C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486581" y="4118433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AC5C1713-CD22-406B-9CD0-7F9C6F6E674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176148" y="3617488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01BD1B1A-0E5D-4CF9-9FFC-CFB6010651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833193" y="3622264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903672F9-7103-495A-A4AF-BA2C090FAA2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484917" y="3621188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E454BAFB-68D6-4F64-8348-2FBF7341F62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833775" y="4116123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F168451C-921B-442A-A1EE-47A536D2688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518841" y="3619284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5D830DD2-DE24-4B74-B68B-DEE8E8EBA1C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519184" y="4113378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76B5C4D2-FB29-4806-AF20-35A2CA0B5D0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181850" y="4561313"/>
              <a:ext cx="282304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7D3C1FE0-E510-4D5D-9F34-C4E7B1BEF32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834928" y="4562704"/>
              <a:ext cx="282304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1" name="TextBox 210">
            <a:extLst>
              <a:ext uri="{FF2B5EF4-FFF2-40B4-BE49-F238E27FC236}">
                <a16:creationId xmlns:a16="http://schemas.microsoft.com/office/drawing/2014/main" id="{6C11D752-05F5-47AD-B1C6-D6EC011F230C}"/>
              </a:ext>
            </a:extLst>
          </p:cNvPr>
          <p:cNvSpPr txBox="1"/>
          <p:nvPr/>
        </p:nvSpPr>
        <p:spPr>
          <a:xfrm>
            <a:off x="4711898" y="4941988"/>
            <a:ext cx="284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Original DNN</a:t>
            </a:r>
          </a:p>
        </p:txBody>
      </p: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B0C3ED54-B246-4D71-94EB-0EDBE76BF810}"/>
              </a:ext>
            </a:extLst>
          </p:cNvPr>
          <p:cNvCxnSpPr>
            <a:cxnSpLocks/>
            <a:endCxn id="218" idx="1"/>
          </p:cNvCxnSpPr>
          <p:nvPr/>
        </p:nvCxnSpPr>
        <p:spPr>
          <a:xfrm flipV="1">
            <a:off x="3964300" y="3974911"/>
            <a:ext cx="1381390" cy="3856"/>
          </a:xfrm>
          <a:prstGeom prst="straightConnector1">
            <a:avLst/>
          </a:prstGeom>
          <a:ln w="254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217">
            <a:extLst>
              <a:ext uri="{FF2B5EF4-FFF2-40B4-BE49-F238E27FC236}">
                <a16:creationId xmlns:a16="http://schemas.microsoft.com/office/drawing/2014/main" id="{3FE31802-A4D2-4887-8734-8F013D15CB0A}"/>
              </a:ext>
            </a:extLst>
          </p:cNvPr>
          <p:cNvSpPr/>
          <p:nvPr/>
        </p:nvSpPr>
        <p:spPr>
          <a:xfrm>
            <a:off x="5345690" y="3004786"/>
            <a:ext cx="1583363" cy="1940250"/>
          </a:xfrm>
          <a:prstGeom prst="rect">
            <a:avLst/>
          </a:prstGeom>
          <a:solidFill>
            <a:srgbClr val="C00000">
              <a:alpha val="11000"/>
            </a:srgbClr>
          </a:solidFill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7F0661-C553-486D-96AE-F5DF6831A106}"/>
              </a:ext>
            </a:extLst>
          </p:cNvPr>
          <p:cNvGrpSpPr/>
          <p:nvPr/>
        </p:nvGrpSpPr>
        <p:grpSpPr>
          <a:xfrm>
            <a:off x="5458419" y="3117636"/>
            <a:ext cx="1326660" cy="1732417"/>
            <a:chOff x="5458419" y="3117636"/>
            <a:chExt cx="1326660" cy="1732417"/>
          </a:xfrm>
        </p:grpSpPr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E1006045-CFD7-4CB2-B1C4-1A54FEF0A797}"/>
                </a:ext>
              </a:extLst>
            </p:cNvPr>
            <p:cNvCxnSpPr>
              <a:cxnSpLocks/>
              <a:stCxn id="257" idx="6"/>
              <a:endCxn id="272" idx="2"/>
            </p:cNvCxnSpPr>
            <p:nvPr/>
          </p:nvCxnSpPr>
          <p:spPr>
            <a:xfrm flipH="1">
              <a:off x="6295847" y="3402994"/>
              <a:ext cx="340054" cy="21953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2402CF2D-A762-423C-8BF8-B18ADEEB9407}"/>
                </a:ext>
              </a:extLst>
            </p:cNvPr>
            <p:cNvCxnSpPr>
              <a:cxnSpLocks/>
              <a:stCxn id="257" idx="6"/>
              <a:endCxn id="273" idx="2"/>
            </p:cNvCxnSpPr>
            <p:nvPr/>
          </p:nvCxnSpPr>
          <p:spPr>
            <a:xfrm flipH="1">
              <a:off x="5952892" y="3402994"/>
              <a:ext cx="683009" cy="22431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92437D1D-D7AE-405A-A5DA-EBA6C4293735}"/>
                </a:ext>
              </a:extLst>
            </p:cNvPr>
            <p:cNvCxnSpPr>
              <a:cxnSpLocks/>
              <a:stCxn id="257" idx="6"/>
              <a:endCxn id="274" idx="2"/>
            </p:cNvCxnSpPr>
            <p:nvPr/>
          </p:nvCxnSpPr>
          <p:spPr>
            <a:xfrm flipH="1">
              <a:off x="5604616" y="3402994"/>
              <a:ext cx="1031285" cy="22323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E5E85A5C-8195-4D14-92FB-8C27EAB9FD19}"/>
                </a:ext>
              </a:extLst>
            </p:cNvPr>
            <p:cNvCxnSpPr>
              <a:cxnSpLocks/>
              <a:stCxn id="258" idx="6"/>
              <a:endCxn id="272" idx="2"/>
            </p:cNvCxnSpPr>
            <p:nvPr/>
          </p:nvCxnSpPr>
          <p:spPr>
            <a:xfrm>
              <a:off x="6291824" y="3399946"/>
              <a:ext cx="4023" cy="2225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22B99CF2-2B0E-4AB3-A238-A0DCC2BA29DF}"/>
                </a:ext>
              </a:extLst>
            </p:cNvPr>
            <p:cNvCxnSpPr>
              <a:cxnSpLocks/>
              <a:stCxn id="258" idx="6"/>
              <a:endCxn id="273" idx="2"/>
            </p:cNvCxnSpPr>
            <p:nvPr/>
          </p:nvCxnSpPr>
          <p:spPr>
            <a:xfrm flipH="1">
              <a:off x="5952892" y="3399946"/>
              <a:ext cx="338932" cy="22736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25A4BCC4-1AA5-4377-8D74-8CE6755D3684}"/>
                </a:ext>
              </a:extLst>
            </p:cNvPr>
            <p:cNvCxnSpPr>
              <a:cxnSpLocks/>
              <a:stCxn id="258" idx="6"/>
              <a:endCxn id="274" idx="2"/>
            </p:cNvCxnSpPr>
            <p:nvPr/>
          </p:nvCxnSpPr>
          <p:spPr>
            <a:xfrm flipH="1">
              <a:off x="5604616" y="3399946"/>
              <a:ext cx="687208" cy="2262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F367B7A9-B5AF-4356-90FC-B8C9347A9BE5}"/>
                </a:ext>
              </a:extLst>
            </p:cNvPr>
            <p:cNvCxnSpPr>
              <a:cxnSpLocks/>
              <a:stCxn id="259" idx="6"/>
              <a:endCxn id="272" idx="2"/>
            </p:cNvCxnSpPr>
            <p:nvPr/>
          </p:nvCxnSpPr>
          <p:spPr>
            <a:xfrm>
              <a:off x="5950046" y="3399946"/>
              <a:ext cx="345801" cy="2225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4FDE9CCE-2C66-42F8-9D21-70ABE51E1BD5}"/>
                </a:ext>
              </a:extLst>
            </p:cNvPr>
            <p:cNvCxnSpPr>
              <a:cxnSpLocks/>
              <a:stCxn id="259" idx="6"/>
              <a:endCxn id="273" idx="2"/>
            </p:cNvCxnSpPr>
            <p:nvPr/>
          </p:nvCxnSpPr>
          <p:spPr>
            <a:xfrm>
              <a:off x="5950046" y="3399946"/>
              <a:ext cx="2846" cy="22736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B14A96A1-28CF-4824-9245-45E56FD06D9F}"/>
                </a:ext>
              </a:extLst>
            </p:cNvPr>
            <p:cNvCxnSpPr>
              <a:cxnSpLocks/>
              <a:stCxn id="259" idx="6"/>
              <a:endCxn id="274" idx="2"/>
            </p:cNvCxnSpPr>
            <p:nvPr/>
          </p:nvCxnSpPr>
          <p:spPr>
            <a:xfrm flipH="1">
              <a:off x="5604616" y="3399946"/>
              <a:ext cx="345430" cy="2262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0ED956F2-3966-4F29-B9CE-9B12BDCEDB8C}"/>
                </a:ext>
              </a:extLst>
            </p:cNvPr>
            <p:cNvCxnSpPr>
              <a:cxnSpLocks/>
              <a:stCxn id="260" idx="6"/>
              <a:endCxn id="272" idx="2"/>
            </p:cNvCxnSpPr>
            <p:nvPr/>
          </p:nvCxnSpPr>
          <p:spPr>
            <a:xfrm>
              <a:off x="5604877" y="3399946"/>
              <a:ext cx="690970" cy="2225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34A6A4E8-A9B4-42D0-B9BE-6428842F2D75}"/>
                </a:ext>
              </a:extLst>
            </p:cNvPr>
            <p:cNvCxnSpPr>
              <a:cxnSpLocks/>
              <a:stCxn id="260" idx="6"/>
              <a:endCxn id="273" idx="2"/>
            </p:cNvCxnSpPr>
            <p:nvPr/>
          </p:nvCxnSpPr>
          <p:spPr>
            <a:xfrm>
              <a:off x="5604877" y="3399946"/>
              <a:ext cx="348015" cy="22736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1DBDF66-09FE-44F2-A9AD-A1140053EADA}"/>
                </a:ext>
              </a:extLst>
            </p:cNvPr>
            <p:cNvCxnSpPr>
              <a:cxnSpLocks/>
              <a:stCxn id="260" idx="6"/>
              <a:endCxn id="274" idx="2"/>
            </p:cNvCxnSpPr>
            <p:nvPr/>
          </p:nvCxnSpPr>
          <p:spPr>
            <a:xfrm flipH="1">
              <a:off x="5604616" y="3399946"/>
              <a:ext cx="261" cy="2262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22E1CEE0-14AA-492B-9E47-96A823759A71}"/>
                </a:ext>
              </a:extLst>
            </p:cNvPr>
            <p:cNvCxnSpPr>
              <a:cxnSpLocks/>
              <a:stCxn id="272" idx="6"/>
              <a:endCxn id="270" idx="2"/>
            </p:cNvCxnSpPr>
            <p:nvPr/>
          </p:nvCxnSpPr>
          <p:spPr>
            <a:xfrm>
              <a:off x="6295847" y="3904837"/>
              <a:ext cx="3548" cy="2149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CD84A8BA-3201-4380-9187-BF7338F9FE77}"/>
                </a:ext>
              </a:extLst>
            </p:cNvPr>
            <p:cNvCxnSpPr>
              <a:cxnSpLocks/>
              <a:stCxn id="272" idx="6"/>
              <a:endCxn id="271" idx="2"/>
            </p:cNvCxnSpPr>
            <p:nvPr/>
          </p:nvCxnSpPr>
          <p:spPr>
            <a:xfrm flipH="1">
              <a:off x="5606280" y="3904837"/>
              <a:ext cx="689567" cy="2186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0DFE4CC5-8606-4C4F-AA38-1A87C7425D11}"/>
                </a:ext>
              </a:extLst>
            </p:cNvPr>
            <p:cNvCxnSpPr>
              <a:cxnSpLocks/>
              <a:stCxn id="273" idx="6"/>
              <a:endCxn id="270" idx="2"/>
            </p:cNvCxnSpPr>
            <p:nvPr/>
          </p:nvCxnSpPr>
          <p:spPr>
            <a:xfrm>
              <a:off x="5952892" y="3909613"/>
              <a:ext cx="346503" cy="21016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A6D3BFE9-B61A-42C0-B983-6E4D6A46E973}"/>
                </a:ext>
              </a:extLst>
            </p:cNvPr>
            <p:cNvCxnSpPr>
              <a:cxnSpLocks/>
              <a:stCxn id="273" idx="6"/>
              <a:endCxn id="271" idx="2"/>
            </p:cNvCxnSpPr>
            <p:nvPr/>
          </p:nvCxnSpPr>
          <p:spPr>
            <a:xfrm flipH="1">
              <a:off x="5606280" y="3909613"/>
              <a:ext cx="346612" cy="21386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EEB99A14-42A5-4384-BA43-7F9A4A8FD57E}"/>
                </a:ext>
              </a:extLst>
            </p:cNvPr>
            <p:cNvCxnSpPr>
              <a:cxnSpLocks/>
              <a:stCxn id="274" idx="6"/>
              <a:endCxn id="270" idx="2"/>
            </p:cNvCxnSpPr>
            <p:nvPr/>
          </p:nvCxnSpPr>
          <p:spPr>
            <a:xfrm>
              <a:off x="5604616" y="3908537"/>
              <a:ext cx="694779" cy="2112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E9BAAE29-11E0-41F2-9172-B5C5CBAAF017}"/>
                </a:ext>
              </a:extLst>
            </p:cNvPr>
            <p:cNvCxnSpPr>
              <a:cxnSpLocks/>
              <a:stCxn id="274" idx="6"/>
              <a:endCxn id="271" idx="2"/>
            </p:cNvCxnSpPr>
            <p:nvPr/>
          </p:nvCxnSpPr>
          <p:spPr>
            <a:xfrm>
              <a:off x="5604616" y="3908537"/>
              <a:ext cx="1664" cy="2149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2E9983CD-F9D8-48A5-977D-E676123F1F9B}"/>
                </a:ext>
              </a:extLst>
            </p:cNvPr>
            <p:cNvCxnSpPr>
              <a:cxnSpLocks/>
              <a:stCxn id="272" idx="6"/>
              <a:endCxn id="275" idx="2"/>
            </p:cNvCxnSpPr>
            <p:nvPr/>
          </p:nvCxnSpPr>
          <p:spPr>
            <a:xfrm flipH="1">
              <a:off x="5953474" y="3904837"/>
              <a:ext cx="342373" cy="2163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F7A99651-1B10-4DBE-B3F0-F4436DBCB852}"/>
                </a:ext>
              </a:extLst>
            </p:cNvPr>
            <p:cNvCxnSpPr>
              <a:cxnSpLocks/>
              <a:stCxn id="273" idx="6"/>
              <a:endCxn id="275" idx="2"/>
            </p:cNvCxnSpPr>
            <p:nvPr/>
          </p:nvCxnSpPr>
          <p:spPr>
            <a:xfrm>
              <a:off x="5952892" y="3909613"/>
              <a:ext cx="582" cy="21155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C2B37110-2B2A-47AB-91A6-6747851BD8B0}"/>
                </a:ext>
              </a:extLst>
            </p:cNvPr>
            <p:cNvCxnSpPr>
              <a:cxnSpLocks/>
              <a:stCxn id="274" idx="6"/>
              <a:endCxn id="275" idx="2"/>
            </p:cNvCxnSpPr>
            <p:nvPr/>
          </p:nvCxnSpPr>
          <p:spPr>
            <a:xfrm>
              <a:off x="5604616" y="3908537"/>
              <a:ext cx="348858" cy="2126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0FFE096F-9BBF-435A-95BC-F9E19C73D1AC}"/>
                </a:ext>
              </a:extLst>
            </p:cNvPr>
            <p:cNvCxnSpPr>
              <a:cxnSpLocks/>
              <a:stCxn id="270" idx="6"/>
              <a:endCxn id="278" idx="2"/>
            </p:cNvCxnSpPr>
            <p:nvPr/>
          </p:nvCxnSpPr>
          <p:spPr>
            <a:xfrm>
              <a:off x="6299395" y="4402081"/>
              <a:ext cx="2154" cy="16427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289A31A0-FCBB-4B04-80F6-E86940FA0FE3}"/>
                </a:ext>
              </a:extLst>
            </p:cNvPr>
            <p:cNvCxnSpPr>
              <a:cxnSpLocks/>
              <a:stCxn id="275" idx="6"/>
              <a:endCxn id="278" idx="2"/>
            </p:cNvCxnSpPr>
            <p:nvPr/>
          </p:nvCxnSpPr>
          <p:spPr>
            <a:xfrm>
              <a:off x="5953474" y="4403472"/>
              <a:ext cx="348075" cy="1628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4FD65FF9-5BE2-43F0-B2F4-22C2896FE371}"/>
                </a:ext>
              </a:extLst>
            </p:cNvPr>
            <p:cNvCxnSpPr>
              <a:cxnSpLocks/>
              <a:stCxn id="271" idx="6"/>
              <a:endCxn id="278" idx="2"/>
            </p:cNvCxnSpPr>
            <p:nvPr/>
          </p:nvCxnSpPr>
          <p:spPr>
            <a:xfrm>
              <a:off x="5606280" y="4405782"/>
              <a:ext cx="695269" cy="160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A5558F19-1E0B-4528-A087-2958121BCE7F}"/>
                </a:ext>
              </a:extLst>
            </p:cNvPr>
            <p:cNvCxnSpPr>
              <a:cxnSpLocks/>
              <a:stCxn id="270" idx="6"/>
              <a:endCxn id="279" idx="2"/>
            </p:cNvCxnSpPr>
            <p:nvPr/>
          </p:nvCxnSpPr>
          <p:spPr>
            <a:xfrm flipH="1">
              <a:off x="5954627" y="4402081"/>
              <a:ext cx="344768" cy="16566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2F7AAE72-27D4-4B0B-BECF-7AA128213FF4}"/>
                </a:ext>
              </a:extLst>
            </p:cNvPr>
            <p:cNvCxnSpPr>
              <a:cxnSpLocks/>
              <a:stCxn id="275" idx="6"/>
              <a:endCxn id="279" idx="2"/>
            </p:cNvCxnSpPr>
            <p:nvPr/>
          </p:nvCxnSpPr>
          <p:spPr>
            <a:xfrm>
              <a:off x="5953474" y="4403472"/>
              <a:ext cx="1153" cy="16427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FFFEA6DE-2D57-463F-A31E-16118FCE5CCC}"/>
                </a:ext>
              </a:extLst>
            </p:cNvPr>
            <p:cNvCxnSpPr>
              <a:cxnSpLocks/>
              <a:stCxn id="271" idx="6"/>
              <a:endCxn id="279" idx="2"/>
            </p:cNvCxnSpPr>
            <p:nvPr/>
          </p:nvCxnSpPr>
          <p:spPr>
            <a:xfrm>
              <a:off x="5606280" y="4405782"/>
              <a:ext cx="348347" cy="16196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6CF184ED-6E19-4F5E-BF6F-3FA6DEFF60FC}"/>
                </a:ext>
              </a:extLst>
            </p:cNvPr>
            <p:cNvCxnSpPr>
              <a:cxnSpLocks/>
              <a:stCxn id="257" idx="6"/>
              <a:endCxn id="276" idx="2"/>
            </p:cNvCxnSpPr>
            <p:nvPr/>
          </p:nvCxnSpPr>
          <p:spPr>
            <a:xfrm>
              <a:off x="6635901" y="3402994"/>
              <a:ext cx="2639" cy="22133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4B22721D-6626-4E21-8CD3-5CEA47B4B982}"/>
                </a:ext>
              </a:extLst>
            </p:cNvPr>
            <p:cNvCxnSpPr>
              <a:cxnSpLocks/>
              <a:stCxn id="276" idx="2"/>
              <a:endCxn id="258" idx="6"/>
            </p:cNvCxnSpPr>
            <p:nvPr/>
          </p:nvCxnSpPr>
          <p:spPr>
            <a:xfrm flipH="1" flipV="1">
              <a:off x="6291824" y="3399946"/>
              <a:ext cx="346716" cy="22438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516D26F1-F1E7-4E53-A816-63B855938872}"/>
                </a:ext>
              </a:extLst>
            </p:cNvPr>
            <p:cNvCxnSpPr>
              <a:cxnSpLocks/>
              <a:stCxn id="276" idx="2"/>
              <a:endCxn id="259" idx="6"/>
            </p:cNvCxnSpPr>
            <p:nvPr/>
          </p:nvCxnSpPr>
          <p:spPr>
            <a:xfrm flipH="1" flipV="1">
              <a:off x="5950046" y="3399946"/>
              <a:ext cx="688494" cy="22438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75F7192E-C1B5-4362-9144-772A1BB6FF7C}"/>
                </a:ext>
              </a:extLst>
            </p:cNvPr>
            <p:cNvCxnSpPr>
              <a:cxnSpLocks/>
              <a:stCxn id="276" idx="2"/>
              <a:endCxn id="260" idx="6"/>
            </p:cNvCxnSpPr>
            <p:nvPr/>
          </p:nvCxnSpPr>
          <p:spPr>
            <a:xfrm flipH="1" flipV="1">
              <a:off x="5604877" y="3399946"/>
              <a:ext cx="1033663" cy="22438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687A513D-D0C6-4A4B-826C-CA72A6FC9FB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494746" y="3115643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1A799CD7-5022-45E7-8A27-B65E07FDAF9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150669" y="3112595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41F24EEE-2AB5-46BB-B176-E2AF671DE0D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808891" y="3112595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8615628B-E1F7-4CC0-9639-57D77BEED47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463722" y="3112595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D3E483A8-EC51-429A-BB78-BB7D80028FCC}"/>
                </a:ext>
              </a:extLst>
            </p:cNvPr>
            <p:cNvCxnSpPr>
              <a:cxnSpLocks/>
              <a:stCxn id="276" idx="6"/>
              <a:endCxn id="277" idx="2"/>
            </p:cNvCxnSpPr>
            <p:nvPr/>
          </p:nvCxnSpPr>
          <p:spPr>
            <a:xfrm>
              <a:off x="6638540" y="3906633"/>
              <a:ext cx="343" cy="21179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16201053-86FD-415C-9C3A-FC7D3590E7A6}"/>
                </a:ext>
              </a:extLst>
            </p:cNvPr>
            <p:cNvCxnSpPr>
              <a:cxnSpLocks/>
              <a:stCxn id="277" idx="2"/>
              <a:endCxn id="272" idx="6"/>
            </p:cNvCxnSpPr>
            <p:nvPr/>
          </p:nvCxnSpPr>
          <p:spPr>
            <a:xfrm flipH="1" flipV="1">
              <a:off x="6295847" y="3904837"/>
              <a:ext cx="343036" cy="2135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A4D10B2A-D627-4696-AC6E-8761AFD92D9D}"/>
                </a:ext>
              </a:extLst>
            </p:cNvPr>
            <p:cNvCxnSpPr>
              <a:cxnSpLocks/>
              <a:stCxn id="277" idx="2"/>
              <a:endCxn id="273" idx="6"/>
            </p:cNvCxnSpPr>
            <p:nvPr/>
          </p:nvCxnSpPr>
          <p:spPr>
            <a:xfrm flipH="1" flipV="1">
              <a:off x="5952892" y="3909613"/>
              <a:ext cx="685991" cy="20881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65F98A15-8106-45BA-8116-E2BC0A62AD00}"/>
                </a:ext>
              </a:extLst>
            </p:cNvPr>
            <p:cNvCxnSpPr>
              <a:cxnSpLocks/>
              <a:stCxn id="277" idx="2"/>
              <a:endCxn id="274" idx="6"/>
            </p:cNvCxnSpPr>
            <p:nvPr/>
          </p:nvCxnSpPr>
          <p:spPr>
            <a:xfrm flipH="1" flipV="1">
              <a:off x="5604616" y="3908537"/>
              <a:ext cx="1034267" cy="2098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2D09BDA5-B0C3-472E-82EF-8B3FB8C37255}"/>
                </a:ext>
              </a:extLst>
            </p:cNvPr>
            <p:cNvCxnSpPr>
              <a:cxnSpLocks/>
              <a:stCxn id="276" idx="6"/>
              <a:endCxn id="270" idx="2"/>
            </p:cNvCxnSpPr>
            <p:nvPr/>
          </p:nvCxnSpPr>
          <p:spPr>
            <a:xfrm flipH="1">
              <a:off x="6299395" y="3906633"/>
              <a:ext cx="339145" cy="21314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E69393FA-24A3-4C3B-8B0B-17DFFEB1F85E}"/>
                </a:ext>
              </a:extLst>
            </p:cNvPr>
            <p:cNvCxnSpPr>
              <a:cxnSpLocks/>
              <a:stCxn id="276" idx="6"/>
              <a:endCxn id="275" idx="2"/>
            </p:cNvCxnSpPr>
            <p:nvPr/>
          </p:nvCxnSpPr>
          <p:spPr>
            <a:xfrm flipH="1">
              <a:off x="5953474" y="3906633"/>
              <a:ext cx="685066" cy="21453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B8D838C2-AAD2-4CFE-ADA5-ABB356ED099C}"/>
                </a:ext>
              </a:extLst>
            </p:cNvPr>
            <p:cNvCxnSpPr>
              <a:cxnSpLocks/>
              <a:stCxn id="276" idx="6"/>
              <a:endCxn id="271" idx="2"/>
            </p:cNvCxnSpPr>
            <p:nvPr/>
          </p:nvCxnSpPr>
          <p:spPr>
            <a:xfrm flipH="1">
              <a:off x="5606280" y="3906633"/>
              <a:ext cx="1032260" cy="21684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C637F23A-11A5-4D55-B25F-BD4F05150446}"/>
                </a:ext>
              </a:extLst>
            </p:cNvPr>
            <p:cNvCxnSpPr>
              <a:cxnSpLocks/>
              <a:stCxn id="277" idx="6"/>
              <a:endCxn id="278" idx="2"/>
            </p:cNvCxnSpPr>
            <p:nvPr/>
          </p:nvCxnSpPr>
          <p:spPr>
            <a:xfrm flipH="1">
              <a:off x="6301549" y="4400727"/>
              <a:ext cx="337334" cy="1656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57FE67D6-9838-4325-8151-3F79012D87D3}"/>
                </a:ext>
              </a:extLst>
            </p:cNvPr>
            <p:cNvCxnSpPr>
              <a:cxnSpLocks/>
              <a:stCxn id="277" idx="6"/>
              <a:endCxn id="279" idx="2"/>
            </p:cNvCxnSpPr>
            <p:nvPr/>
          </p:nvCxnSpPr>
          <p:spPr>
            <a:xfrm flipH="1">
              <a:off x="5954627" y="4400727"/>
              <a:ext cx="684256" cy="16702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3465DA15-2D0A-46E3-9280-7CAF1249204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158243" y="4114732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8D1EC4D5-87EB-435A-BC0B-6C117365265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465128" y="4118433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9F683E26-3702-4D0A-81A2-9056F9A4E39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154695" y="3617488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B9C0AC62-62CA-4C04-8A10-E5EA1D1863D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811740" y="3622264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44DF3A85-C3AF-4358-A67D-8BDCECEC27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463464" y="3621188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CD713FC7-8BF3-4108-9C5C-16445DB7921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812322" y="4116123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47F89EDE-60F6-4597-9425-F44EBDE2134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497388" y="3619284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5882B0A4-3B7F-4E43-B815-CCA3D495ECA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497731" y="4113378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E35BC153-7985-4DFF-9060-421AE35FD38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160397" y="4561313"/>
              <a:ext cx="282304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DB2E70EC-C4D2-4E29-98AC-786E6DE404E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813475" y="4562704"/>
              <a:ext cx="282304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4" name="TextBox 433">
            <a:extLst>
              <a:ext uri="{FF2B5EF4-FFF2-40B4-BE49-F238E27FC236}">
                <a16:creationId xmlns:a16="http://schemas.microsoft.com/office/drawing/2014/main" id="{B2659877-68CF-49C0-93BE-FED317039805}"/>
              </a:ext>
            </a:extLst>
          </p:cNvPr>
          <p:cNvSpPr txBox="1"/>
          <p:nvPr/>
        </p:nvSpPr>
        <p:spPr>
          <a:xfrm>
            <a:off x="6740038" y="5500197"/>
            <a:ext cx="2847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Ensembled DNN</a:t>
            </a:r>
          </a:p>
          <a:p>
            <a:pPr algn="ctr"/>
            <a:r>
              <a:rPr lang="en-US" sz="2400" b="1" dirty="0"/>
              <a:t>(Multi-Model DNNs)</a:t>
            </a:r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id="{0456FE6C-A0A8-4067-85E3-05C7A8A79113}"/>
              </a:ext>
            </a:extLst>
          </p:cNvPr>
          <p:cNvSpPr/>
          <p:nvPr/>
        </p:nvSpPr>
        <p:spPr>
          <a:xfrm>
            <a:off x="9335192" y="3004786"/>
            <a:ext cx="1583363" cy="1937202"/>
          </a:xfrm>
          <a:prstGeom prst="rect">
            <a:avLst/>
          </a:prstGeom>
          <a:solidFill>
            <a:schemeClr val="accent6">
              <a:lumMod val="75000"/>
              <a:alpha val="11000"/>
            </a:schemeClr>
          </a:solidFill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391F95-7BBB-419C-9D17-E9454F03641B}"/>
              </a:ext>
            </a:extLst>
          </p:cNvPr>
          <p:cNvGrpSpPr/>
          <p:nvPr/>
        </p:nvGrpSpPr>
        <p:grpSpPr>
          <a:xfrm>
            <a:off x="9442173" y="3123516"/>
            <a:ext cx="1326398" cy="1732417"/>
            <a:chOff x="9442173" y="3123516"/>
            <a:chExt cx="1326398" cy="1732417"/>
          </a:xfrm>
        </p:grpSpPr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6CABCB6F-B538-416D-8ED0-5D3CAF916B20}"/>
                </a:ext>
              </a:extLst>
            </p:cNvPr>
            <p:cNvCxnSpPr>
              <a:cxnSpLocks/>
              <a:stCxn id="458" idx="6"/>
              <a:endCxn id="468" idx="2"/>
            </p:cNvCxnSpPr>
            <p:nvPr/>
          </p:nvCxnSpPr>
          <p:spPr>
            <a:xfrm flipH="1">
              <a:off x="10279339" y="3408874"/>
              <a:ext cx="340054" cy="21953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30EB762D-F760-48D8-A278-BE3BC654FA7B}"/>
                </a:ext>
              </a:extLst>
            </p:cNvPr>
            <p:cNvCxnSpPr>
              <a:cxnSpLocks/>
              <a:stCxn id="458" idx="6"/>
              <a:endCxn id="469" idx="2"/>
            </p:cNvCxnSpPr>
            <p:nvPr/>
          </p:nvCxnSpPr>
          <p:spPr>
            <a:xfrm flipH="1">
              <a:off x="9936384" y="3408874"/>
              <a:ext cx="683009" cy="22431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558DA3FC-D830-48C9-9368-A471D55A0926}"/>
                </a:ext>
              </a:extLst>
            </p:cNvPr>
            <p:cNvCxnSpPr>
              <a:cxnSpLocks/>
              <a:stCxn id="459" idx="6"/>
              <a:endCxn id="468" idx="2"/>
            </p:cNvCxnSpPr>
            <p:nvPr/>
          </p:nvCxnSpPr>
          <p:spPr>
            <a:xfrm>
              <a:off x="10275316" y="3405826"/>
              <a:ext cx="4023" cy="2225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FD233C39-8305-4AC0-BA55-9C9F260A3482}"/>
                </a:ext>
              </a:extLst>
            </p:cNvPr>
            <p:cNvCxnSpPr>
              <a:cxnSpLocks/>
              <a:stCxn id="459" idx="6"/>
              <a:endCxn id="469" idx="2"/>
            </p:cNvCxnSpPr>
            <p:nvPr/>
          </p:nvCxnSpPr>
          <p:spPr>
            <a:xfrm flipH="1">
              <a:off x="9936384" y="3405826"/>
              <a:ext cx="338932" cy="22736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848140D1-3396-42EB-96D8-166C936A0D51}"/>
                </a:ext>
              </a:extLst>
            </p:cNvPr>
            <p:cNvCxnSpPr>
              <a:cxnSpLocks/>
              <a:stCxn id="460" idx="6"/>
              <a:endCxn id="468" idx="2"/>
            </p:cNvCxnSpPr>
            <p:nvPr/>
          </p:nvCxnSpPr>
          <p:spPr>
            <a:xfrm>
              <a:off x="9933538" y="3405826"/>
              <a:ext cx="345801" cy="2225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4950A9E6-861D-4783-A9F3-79A9CC270170}"/>
                </a:ext>
              </a:extLst>
            </p:cNvPr>
            <p:cNvCxnSpPr>
              <a:cxnSpLocks/>
              <a:stCxn id="460" idx="6"/>
              <a:endCxn id="469" idx="2"/>
            </p:cNvCxnSpPr>
            <p:nvPr/>
          </p:nvCxnSpPr>
          <p:spPr>
            <a:xfrm>
              <a:off x="9933538" y="3405826"/>
              <a:ext cx="2846" cy="22736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40A7B47A-6B01-4EC8-A3CA-66D2C976D24E}"/>
                </a:ext>
              </a:extLst>
            </p:cNvPr>
            <p:cNvCxnSpPr>
              <a:cxnSpLocks/>
              <a:stCxn id="461" idx="6"/>
              <a:endCxn id="468" idx="2"/>
            </p:cNvCxnSpPr>
            <p:nvPr/>
          </p:nvCxnSpPr>
          <p:spPr>
            <a:xfrm>
              <a:off x="9588369" y="3405826"/>
              <a:ext cx="690970" cy="2225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A9C66A1A-C83C-4684-A6D5-1FF378E725A7}"/>
                </a:ext>
              </a:extLst>
            </p:cNvPr>
            <p:cNvCxnSpPr>
              <a:cxnSpLocks/>
              <a:stCxn id="461" idx="6"/>
              <a:endCxn id="469" idx="2"/>
            </p:cNvCxnSpPr>
            <p:nvPr/>
          </p:nvCxnSpPr>
          <p:spPr>
            <a:xfrm>
              <a:off x="9588369" y="3405826"/>
              <a:ext cx="348015" cy="22736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7DAD3587-FFD4-4068-A5E2-AE7B014E928F}"/>
                </a:ext>
              </a:extLst>
            </p:cNvPr>
            <p:cNvCxnSpPr>
              <a:cxnSpLocks/>
              <a:stCxn id="468" idx="6"/>
              <a:endCxn id="466" idx="2"/>
            </p:cNvCxnSpPr>
            <p:nvPr/>
          </p:nvCxnSpPr>
          <p:spPr>
            <a:xfrm>
              <a:off x="10279339" y="3910717"/>
              <a:ext cx="3548" cy="21494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82864A02-25CF-40A7-85C0-774AF96C1A0E}"/>
                </a:ext>
              </a:extLst>
            </p:cNvPr>
            <p:cNvCxnSpPr>
              <a:cxnSpLocks/>
              <a:stCxn id="468" idx="6"/>
              <a:endCxn id="467" idx="2"/>
            </p:cNvCxnSpPr>
            <p:nvPr/>
          </p:nvCxnSpPr>
          <p:spPr>
            <a:xfrm flipH="1">
              <a:off x="9589772" y="3910717"/>
              <a:ext cx="689567" cy="21864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AFBE3629-54D6-4130-90F0-92B9A9164023}"/>
                </a:ext>
              </a:extLst>
            </p:cNvPr>
            <p:cNvCxnSpPr>
              <a:cxnSpLocks/>
              <a:stCxn id="469" idx="6"/>
              <a:endCxn id="466" idx="2"/>
            </p:cNvCxnSpPr>
            <p:nvPr/>
          </p:nvCxnSpPr>
          <p:spPr>
            <a:xfrm>
              <a:off x="9936384" y="3915493"/>
              <a:ext cx="346503" cy="21016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75FD0DEE-AADE-4090-B5AC-A020EA887962}"/>
                </a:ext>
              </a:extLst>
            </p:cNvPr>
            <p:cNvCxnSpPr>
              <a:cxnSpLocks/>
              <a:stCxn id="469" idx="6"/>
              <a:endCxn id="467" idx="2"/>
            </p:cNvCxnSpPr>
            <p:nvPr/>
          </p:nvCxnSpPr>
          <p:spPr>
            <a:xfrm flipH="1">
              <a:off x="9589772" y="3915493"/>
              <a:ext cx="346612" cy="21386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8D9FEDC1-569A-411E-8BC4-D3BB07C8F7D4}"/>
                </a:ext>
              </a:extLst>
            </p:cNvPr>
            <p:cNvCxnSpPr>
              <a:cxnSpLocks/>
              <a:stCxn id="468" idx="6"/>
              <a:endCxn id="471" idx="2"/>
            </p:cNvCxnSpPr>
            <p:nvPr/>
          </p:nvCxnSpPr>
          <p:spPr>
            <a:xfrm flipH="1">
              <a:off x="9936966" y="3910717"/>
              <a:ext cx="342373" cy="216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E1E3D50E-B46C-4864-A350-94990AD42721}"/>
                </a:ext>
              </a:extLst>
            </p:cNvPr>
            <p:cNvCxnSpPr>
              <a:cxnSpLocks/>
              <a:stCxn id="469" idx="6"/>
              <a:endCxn id="471" idx="2"/>
            </p:cNvCxnSpPr>
            <p:nvPr/>
          </p:nvCxnSpPr>
          <p:spPr>
            <a:xfrm>
              <a:off x="9936384" y="3915493"/>
              <a:ext cx="582" cy="21155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B8C619F5-4DA9-4E20-8B45-F8FF91B936E1}"/>
                </a:ext>
              </a:extLst>
            </p:cNvPr>
            <p:cNvCxnSpPr>
              <a:cxnSpLocks/>
              <a:stCxn id="466" idx="6"/>
              <a:endCxn id="473" idx="2"/>
            </p:cNvCxnSpPr>
            <p:nvPr/>
          </p:nvCxnSpPr>
          <p:spPr>
            <a:xfrm>
              <a:off x="10282887" y="4407961"/>
              <a:ext cx="2154" cy="16427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6F88CB00-2D07-40F3-93B3-670DC749B4BA}"/>
                </a:ext>
              </a:extLst>
            </p:cNvPr>
            <p:cNvCxnSpPr>
              <a:cxnSpLocks/>
              <a:stCxn id="471" idx="6"/>
              <a:endCxn id="473" idx="2"/>
            </p:cNvCxnSpPr>
            <p:nvPr/>
          </p:nvCxnSpPr>
          <p:spPr>
            <a:xfrm>
              <a:off x="9936966" y="4409352"/>
              <a:ext cx="348075" cy="16288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1DB4E23A-6B47-4407-B015-4064A5009A0E}"/>
                </a:ext>
              </a:extLst>
            </p:cNvPr>
            <p:cNvCxnSpPr>
              <a:cxnSpLocks/>
              <a:stCxn id="467" idx="6"/>
              <a:endCxn id="473" idx="2"/>
            </p:cNvCxnSpPr>
            <p:nvPr/>
          </p:nvCxnSpPr>
          <p:spPr>
            <a:xfrm>
              <a:off x="9589772" y="4411662"/>
              <a:ext cx="695269" cy="16057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28EB50F3-6D9C-4339-A9DA-3AD3C2E12C7A}"/>
                </a:ext>
              </a:extLst>
            </p:cNvPr>
            <p:cNvCxnSpPr>
              <a:cxnSpLocks/>
              <a:stCxn id="466" idx="6"/>
              <a:endCxn id="474" idx="2"/>
            </p:cNvCxnSpPr>
            <p:nvPr/>
          </p:nvCxnSpPr>
          <p:spPr>
            <a:xfrm flipH="1">
              <a:off x="9938119" y="4407961"/>
              <a:ext cx="344768" cy="16566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C6E92166-27D7-4292-8B8E-490962C125C7}"/>
                </a:ext>
              </a:extLst>
            </p:cNvPr>
            <p:cNvCxnSpPr>
              <a:cxnSpLocks/>
              <a:stCxn id="471" idx="6"/>
              <a:endCxn id="474" idx="2"/>
            </p:cNvCxnSpPr>
            <p:nvPr/>
          </p:nvCxnSpPr>
          <p:spPr>
            <a:xfrm>
              <a:off x="9936966" y="4409352"/>
              <a:ext cx="1153" cy="16427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F14DFCE5-1600-49A9-AB43-2CD6C5252850}"/>
                </a:ext>
              </a:extLst>
            </p:cNvPr>
            <p:cNvCxnSpPr>
              <a:cxnSpLocks/>
              <a:stCxn id="467" idx="6"/>
              <a:endCxn id="474" idx="2"/>
            </p:cNvCxnSpPr>
            <p:nvPr/>
          </p:nvCxnSpPr>
          <p:spPr>
            <a:xfrm>
              <a:off x="9589772" y="4411662"/>
              <a:ext cx="348347" cy="16196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84A61C1C-576E-4FB5-A819-CD75A234499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478238" y="3121523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1958AC7F-DE39-448C-8938-DAA103B886A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134161" y="3118475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F81D6759-D268-4421-999A-2E1576B9E87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792383" y="3118475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67487844-C19C-4D8C-9024-3E9B2AD3108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447214" y="3118475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CDD7A8CE-324F-43B3-B6FD-1FB8332097BE}"/>
                </a:ext>
              </a:extLst>
            </p:cNvPr>
            <p:cNvCxnSpPr>
              <a:cxnSpLocks/>
              <a:stCxn id="472" idx="2"/>
              <a:endCxn id="468" idx="6"/>
            </p:cNvCxnSpPr>
            <p:nvPr/>
          </p:nvCxnSpPr>
          <p:spPr>
            <a:xfrm flipH="1" flipV="1">
              <a:off x="10279339" y="3910717"/>
              <a:ext cx="343036" cy="21358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DFFD0271-90E4-4A1B-BC5B-9FA488670869}"/>
                </a:ext>
              </a:extLst>
            </p:cNvPr>
            <p:cNvCxnSpPr>
              <a:cxnSpLocks/>
              <a:stCxn id="472" idx="2"/>
              <a:endCxn id="469" idx="6"/>
            </p:cNvCxnSpPr>
            <p:nvPr/>
          </p:nvCxnSpPr>
          <p:spPr>
            <a:xfrm flipH="1" flipV="1">
              <a:off x="9936384" y="3915493"/>
              <a:ext cx="685991" cy="20881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F0EB30E3-8A3A-4594-AFBC-2AE4BB462E39}"/>
                </a:ext>
              </a:extLst>
            </p:cNvPr>
            <p:cNvCxnSpPr>
              <a:cxnSpLocks/>
              <a:stCxn id="472" idx="6"/>
              <a:endCxn id="473" idx="2"/>
            </p:cNvCxnSpPr>
            <p:nvPr/>
          </p:nvCxnSpPr>
          <p:spPr>
            <a:xfrm flipH="1">
              <a:off x="10285041" y="4406607"/>
              <a:ext cx="337334" cy="1656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4A4B1EDE-19FE-4E49-85C7-CCF048B68487}"/>
                </a:ext>
              </a:extLst>
            </p:cNvPr>
            <p:cNvCxnSpPr>
              <a:cxnSpLocks/>
              <a:stCxn id="472" idx="6"/>
              <a:endCxn id="474" idx="2"/>
            </p:cNvCxnSpPr>
            <p:nvPr/>
          </p:nvCxnSpPr>
          <p:spPr>
            <a:xfrm flipH="1">
              <a:off x="9938119" y="4406607"/>
              <a:ext cx="684256" cy="16702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6D865D09-EE27-4CD2-8AB6-66EE0D4106C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141735" y="4120612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F04FA0D3-B3E8-4192-AC3F-56B6B5E1C7C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448620" y="4124313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F70EBE80-FEC7-4365-9512-BB8402D245A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138187" y="3623368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D892129C-6B15-467B-B8C4-BCC62A86825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795232" y="3628144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E828B852-FDED-4F60-88FE-3A57F3EF59B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795814" y="4122003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156A362E-44DC-4E47-B6C1-39308FC7E88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481223" y="4119258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FC2E24F7-43A8-4A31-8C70-9C789313D50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143889" y="4567193"/>
              <a:ext cx="282304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C023D602-B44C-4935-A781-7323259594F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796967" y="4568584"/>
              <a:ext cx="282304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5" name="TextBox 514">
            <a:extLst>
              <a:ext uri="{FF2B5EF4-FFF2-40B4-BE49-F238E27FC236}">
                <a16:creationId xmlns:a16="http://schemas.microsoft.com/office/drawing/2014/main" id="{50DE4776-5DF7-4C1F-8CC5-BDD471304BE6}"/>
              </a:ext>
            </a:extLst>
          </p:cNvPr>
          <p:cNvSpPr txBox="1"/>
          <p:nvPr/>
        </p:nvSpPr>
        <p:spPr>
          <a:xfrm>
            <a:off x="9191450" y="4941535"/>
            <a:ext cx="184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Second DNN</a:t>
            </a:r>
          </a:p>
        </p:txBody>
      </p:sp>
      <p:cxnSp>
        <p:nvCxnSpPr>
          <p:cNvPr id="516" name="Connector: Elbow 515">
            <a:extLst>
              <a:ext uri="{FF2B5EF4-FFF2-40B4-BE49-F238E27FC236}">
                <a16:creationId xmlns:a16="http://schemas.microsoft.com/office/drawing/2014/main" id="{AED5C02B-3434-484B-B37F-E1FE9495EDF1}"/>
              </a:ext>
            </a:extLst>
          </p:cNvPr>
          <p:cNvCxnSpPr>
            <a:cxnSpLocks/>
            <a:stCxn id="211" idx="2"/>
            <a:endCxn id="434" idx="1"/>
          </p:cNvCxnSpPr>
          <p:nvPr/>
        </p:nvCxnSpPr>
        <p:spPr>
          <a:xfrm rot="16200000" flipH="1">
            <a:off x="6181791" y="5357448"/>
            <a:ext cx="512043" cy="604452"/>
          </a:xfrm>
          <a:prstGeom prst="bentConnector2">
            <a:avLst/>
          </a:prstGeom>
          <a:ln w="254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Connector: Elbow 517">
            <a:extLst>
              <a:ext uri="{FF2B5EF4-FFF2-40B4-BE49-F238E27FC236}">
                <a16:creationId xmlns:a16="http://schemas.microsoft.com/office/drawing/2014/main" id="{1D87A00B-D3F6-4099-8B06-D6B5840BC5BA}"/>
              </a:ext>
            </a:extLst>
          </p:cNvPr>
          <p:cNvCxnSpPr>
            <a:cxnSpLocks/>
            <a:stCxn id="515" idx="2"/>
            <a:endCxn id="434" idx="3"/>
          </p:cNvCxnSpPr>
          <p:nvPr/>
        </p:nvCxnSpPr>
        <p:spPr>
          <a:xfrm rot="5400000">
            <a:off x="9594194" y="5396420"/>
            <a:ext cx="512496" cy="526056"/>
          </a:xfrm>
          <a:prstGeom prst="bentConnector2">
            <a:avLst/>
          </a:prstGeom>
          <a:ln w="254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9" name="TextBox 518">
            <a:extLst>
              <a:ext uri="{FF2B5EF4-FFF2-40B4-BE49-F238E27FC236}">
                <a16:creationId xmlns:a16="http://schemas.microsoft.com/office/drawing/2014/main" id="{6FC36300-22DC-4345-8A01-E5A2CDD662DE}"/>
              </a:ext>
            </a:extLst>
          </p:cNvPr>
          <p:cNvSpPr txBox="1"/>
          <p:nvPr/>
        </p:nvSpPr>
        <p:spPr>
          <a:xfrm>
            <a:off x="7145365" y="3626277"/>
            <a:ext cx="1907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Executing</a:t>
            </a:r>
          </a:p>
          <a:p>
            <a:pPr algn="ctr"/>
            <a:r>
              <a:rPr lang="en-US" sz="2000" b="1" dirty="0"/>
              <a:t>a different DNN</a:t>
            </a:r>
          </a:p>
        </p:txBody>
      </p:sp>
      <p:pic>
        <p:nvPicPr>
          <p:cNvPr id="168" name="Content Placeholder 18">
            <a:extLst>
              <a:ext uri="{FF2B5EF4-FFF2-40B4-BE49-F238E27FC236}">
                <a16:creationId xmlns:a16="http://schemas.microsoft.com/office/drawing/2014/main" id="{2BC480F8-D154-4AAB-A4F1-44EE6AE19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06" y="2015141"/>
            <a:ext cx="900784" cy="900784"/>
          </a:xfrm>
          <a:prstGeom prst="rect">
            <a:avLst/>
          </a:prstGeom>
        </p:spPr>
      </p:pic>
      <p:pic>
        <p:nvPicPr>
          <p:cNvPr id="169" name="Content Placeholder 18">
            <a:extLst>
              <a:ext uri="{FF2B5EF4-FFF2-40B4-BE49-F238E27FC236}">
                <a16:creationId xmlns:a16="http://schemas.microsoft.com/office/drawing/2014/main" id="{EF48F3DC-9828-45F7-B806-6D7C5616E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06" y="2015141"/>
            <a:ext cx="900784" cy="900784"/>
          </a:xfrm>
          <a:prstGeom prst="rect">
            <a:avLst/>
          </a:prstGeom>
        </p:spPr>
      </p:pic>
      <p:pic>
        <p:nvPicPr>
          <p:cNvPr id="170" name="Content Placeholder 18">
            <a:extLst>
              <a:ext uri="{FF2B5EF4-FFF2-40B4-BE49-F238E27FC236}">
                <a16:creationId xmlns:a16="http://schemas.microsoft.com/office/drawing/2014/main" id="{38DB68E5-8C4C-4EB2-BC37-F6E743100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06" y="2015141"/>
            <a:ext cx="900784" cy="900784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C825D386-97E9-453A-AC13-52B5F4B1AB08}"/>
              </a:ext>
            </a:extLst>
          </p:cNvPr>
          <p:cNvSpPr txBox="1"/>
          <p:nvPr/>
        </p:nvSpPr>
        <p:spPr>
          <a:xfrm>
            <a:off x="5343232" y="1595962"/>
            <a:ext cx="157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Main MCU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074C0459-99E2-48A3-9056-FA42F13B9C4A}"/>
              </a:ext>
            </a:extLst>
          </p:cNvPr>
          <p:cNvSpPr txBox="1"/>
          <p:nvPr/>
        </p:nvSpPr>
        <p:spPr>
          <a:xfrm>
            <a:off x="8773695" y="1597970"/>
            <a:ext cx="2610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Accelerator MCU</a:t>
            </a:r>
          </a:p>
        </p:txBody>
      </p:sp>
      <p:pic>
        <p:nvPicPr>
          <p:cNvPr id="173" name="Picture 172">
            <a:extLst>
              <a:ext uri="{FF2B5EF4-FFF2-40B4-BE49-F238E27FC236}">
                <a16:creationId xmlns:a16="http://schemas.microsoft.com/office/drawing/2014/main" id="{2AC92D35-F5AD-4D92-90F9-D77C0552B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063" y="2015141"/>
            <a:ext cx="900784" cy="900784"/>
          </a:xfrm>
          <a:prstGeom prst="rect">
            <a:avLst/>
          </a:prstGeom>
        </p:spPr>
      </p:pic>
      <p:sp>
        <p:nvSpPr>
          <p:cNvPr id="174" name="TextBox 173">
            <a:extLst>
              <a:ext uri="{FF2B5EF4-FFF2-40B4-BE49-F238E27FC236}">
                <a16:creationId xmlns:a16="http://schemas.microsoft.com/office/drawing/2014/main" id="{D8BDB87A-BA6D-4052-B8C1-CE1FE8A6FCBE}"/>
              </a:ext>
            </a:extLst>
          </p:cNvPr>
          <p:cNvSpPr txBox="1"/>
          <p:nvPr/>
        </p:nvSpPr>
        <p:spPr>
          <a:xfrm>
            <a:off x="7835293" y="1896337"/>
            <a:ext cx="571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81744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" grpId="0"/>
      <p:bldP spid="435" grpId="0" animBg="1"/>
      <p:bldP spid="515" grpId="0"/>
      <p:bldP spid="519" grpId="0"/>
      <p:bldP spid="172" grpId="0"/>
      <p:bldP spid="1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74A5E91-5884-4147-BC44-ACFCAEF59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971" y="1666597"/>
            <a:ext cx="5787268" cy="3867089"/>
          </a:xfrm>
          <a:prstGeom prst="rect">
            <a:avLst/>
          </a:prstGeom>
        </p:spPr>
      </p:pic>
      <p:pic>
        <p:nvPicPr>
          <p:cNvPr id="11268" name="Picture 4" descr="Related image">
            <a:extLst>
              <a:ext uri="{FF2B5EF4-FFF2-40B4-BE49-F238E27FC236}">
                <a16:creationId xmlns:a16="http://schemas.microsoft.com/office/drawing/2014/main" id="{C89D48B7-0BAF-4D6A-9AD5-85BADC7FC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5" y="1661160"/>
            <a:ext cx="5899155" cy="393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C781CD-1EA5-4DF8-BE78-EB882F18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Scenario 4: DNN Adaptation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77134-8AAA-4A3E-8A80-0E6DCED240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D83EA-AB23-4DA9-9D85-9532FC52F1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02920" y="6413842"/>
            <a:ext cx="5102352" cy="232651"/>
          </a:xfrm>
        </p:spPr>
        <p:txBody>
          <a:bodyPr/>
          <a:lstStyle/>
          <a:p>
            <a:r>
              <a:rPr lang="en-US" dirty="0"/>
              <a:t>Seulki Lee and Shahriar </a:t>
            </a:r>
            <a:r>
              <a:rPr lang="en-US" dirty="0" err="1"/>
              <a:t>Nirjon</a:t>
            </a:r>
            <a:r>
              <a:rPr lang="en-US" dirty="0"/>
              <a:t>, UNC Chapel Hill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8E837349-6323-4A7F-8FAA-4528258FB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520" y="3454465"/>
            <a:ext cx="1519260" cy="1911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FE145D4-C20E-4675-966D-369B96F5D151}"/>
              </a:ext>
            </a:extLst>
          </p:cNvPr>
          <p:cNvGrpSpPr/>
          <p:nvPr/>
        </p:nvGrpSpPr>
        <p:grpSpPr>
          <a:xfrm>
            <a:off x="3920299" y="2504723"/>
            <a:ext cx="893431" cy="1868011"/>
            <a:chOff x="4049839" y="2504723"/>
            <a:chExt cx="893431" cy="1868011"/>
          </a:xfrm>
        </p:grpSpPr>
        <p:pic>
          <p:nvPicPr>
            <p:cNvPr id="15" name="Picture 6" descr="Image result for stop transparent icon">
              <a:extLst>
                <a:ext uri="{FF2B5EF4-FFF2-40B4-BE49-F238E27FC236}">
                  <a16:creationId xmlns:a16="http://schemas.microsoft.com/office/drawing/2014/main" id="{A30E64CB-2224-4CE5-AD64-8F2A26BB88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839" y="2504723"/>
              <a:ext cx="893431" cy="893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F05BAC-0D44-4102-99AA-EDEF12DA2C23}"/>
                </a:ext>
              </a:extLst>
            </p:cNvPr>
            <p:cNvSpPr/>
            <p:nvPr/>
          </p:nvSpPr>
          <p:spPr>
            <a:xfrm>
              <a:off x="4446127" y="3398154"/>
              <a:ext cx="91649" cy="9745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0EE275C-6D51-4F89-9342-B9B4E948C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13" y="3454465"/>
            <a:ext cx="1519260" cy="1911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A72F47E0-4D88-414C-9ADC-9DB6B25EF683}"/>
              </a:ext>
            </a:extLst>
          </p:cNvPr>
          <p:cNvSpPr/>
          <p:nvPr/>
        </p:nvSpPr>
        <p:spPr>
          <a:xfrm>
            <a:off x="1292166" y="2071112"/>
            <a:ext cx="2342574" cy="867222"/>
          </a:xfrm>
          <a:prstGeom prst="wedgeRoundRectCallout">
            <a:avLst>
              <a:gd name="adj1" fmla="val -51443"/>
              <a:gd name="adj2" fmla="val 1064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OK, Main MCU is enough.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1DBBA6-B2AB-40A2-A850-BD892B052BA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3998" y="1046194"/>
            <a:ext cx="3832501" cy="62040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/>
              <a:t>New road signs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6EA4ACA-C31F-47E2-87BB-EEB658179277}"/>
              </a:ext>
            </a:extLst>
          </p:cNvPr>
          <p:cNvSpPr txBox="1">
            <a:spLocks/>
          </p:cNvSpPr>
          <p:nvPr/>
        </p:nvSpPr>
        <p:spPr>
          <a:xfrm>
            <a:off x="101400" y="1040756"/>
            <a:ext cx="4629000" cy="620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b="1" dirty="0"/>
              <a:t>Familiar road signs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A6F635-59AD-43A8-887C-A9A66D532285}"/>
              </a:ext>
            </a:extLst>
          </p:cNvPr>
          <p:cNvGrpSpPr/>
          <p:nvPr/>
        </p:nvGrpSpPr>
        <p:grpSpPr>
          <a:xfrm>
            <a:off x="10179470" y="3222107"/>
            <a:ext cx="901390" cy="1875970"/>
            <a:chOff x="10179470" y="3222107"/>
            <a:chExt cx="901390" cy="187597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0104A20-1364-44C9-A112-AE5CB1777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79470" y="3222107"/>
              <a:ext cx="901390" cy="90139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855D293-3675-4892-B86C-7B2DBB267A7D}"/>
                </a:ext>
              </a:extLst>
            </p:cNvPr>
            <p:cNvSpPr/>
            <p:nvPr/>
          </p:nvSpPr>
          <p:spPr>
            <a:xfrm>
              <a:off x="10584340" y="4123497"/>
              <a:ext cx="91649" cy="9745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A0028802-EC8D-4213-AFD7-AE0E6094CCDF}"/>
              </a:ext>
            </a:extLst>
          </p:cNvPr>
          <p:cNvSpPr/>
          <p:nvPr/>
        </p:nvSpPr>
        <p:spPr>
          <a:xfrm>
            <a:off x="3906604" y="3614124"/>
            <a:ext cx="2314164" cy="1018746"/>
          </a:xfrm>
          <a:prstGeom prst="wedgeRoundRectCallout">
            <a:avLst>
              <a:gd name="adj1" fmla="val 73540"/>
              <a:gd name="adj2" fmla="val -37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What does the sign mean?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5D6EB1E2-42F5-4F25-A681-8C63459C51C3}"/>
              </a:ext>
            </a:extLst>
          </p:cNvPr>
          <p:cNvSpPr/>
          <p:nvPr/>
        </p:nvSpPr>
        <p:spPr>
          <a:xfrm>
            <a:off x="8420346" y="1661160"/>
            <a:ext cx="3518247" cy="1277174"/>
          </a:xfrm>
          <a:prstGeom prst="wedgeRoundRectCallout">
            <a:avLst>
              <a:gd name="adj1" fmla="val -70265"/>
              <a:gd name="adj2" fmla="val 893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OK, Let’s use the accelerator to </a:t>
            </a:r>
            <a:r>
              <a:rPr lang="en-US" sz="2400" b="1" i="1" dirty="0">
                <a:solidFill>
                  <a:srgbClr val="C00000"/>
                </a:solidFill>
              </a:rPr>
              <a:t>learn new traffic signs here</a:t>
            </a:r>
            <a:r>
              <a:rPr lang="en-US" sz="24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63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build="p"/>
      <p:bldP spid="24" grpId="0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BC41B-1870-4710-B973-30DD61CD0F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20" y="987846"/>
            <a:ext cx="11186160" cy="516569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6"/>
                </a:solidFill>
              </a:rPr>
              <a:t>Enables retraining of the DNN on the accelerator</a:t>
            </a:r>
            <a:r>
              <a:rPr lang="en-US" dirty="0"/>
              <a:t>. Training happens separately on the accelerator.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3D080-A749-4746-B19A-C5F8872B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Scenario 4: DNN Adaptation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F89A9-3A9D-4926-87E8-693A2F5F82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81185" y="6413842"/>
            <a:ext cx="2743200" cy="232651"/>
          </a:xfrm>
        </p:spPr>
        <p:txBody>
          <a:bodyPr/>
          <a:lstStyle/>
          <a:p>
            <a:fld id="{6D6E361B-DFCA-824D-BA63-ADCED3B4198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0676B-BB93-433E-AA07-19DF0B321B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sp>
        <p:nvSpPr>
          <p:cNvPr id="470" name="직사각형 23">
            <a:extLst>
              <a:ext uri="{FF2B5EF4-FFF2-40B4-BE49-F238E27FC236}">
                <a16:creationId xmlns:a16="http://schemas.microsoft.com/office/drawing/2014/main" id="{16944908-1178-4778-A82E-4E0C22E44CC8}"/>
              </a:ext>
            </a:extLst>
          </p:cNvPr>
          <p:cNvSpPr/>
          <p:nvPr/>
        </p:nvSpPr>
        <p:spPr>
          <a:xfrm>
            <a:off x="9777073" y="6481599"/>
            <a:ext cx="1745743" cy="21345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6C11D752-05F5-47AD-B1C6-D6EC011F230C}"/>
              </a:ext>
            </a:extLst>
          </p:cNvPr>
          <p:cNvSpPr txBox="1"/>
          <p:nvPr/>
        </p:nvSpPr>
        <p:spPr>
          <a:xfrm>
            <a:off x="2536704" y="5564584"/>
            <a:ext cx="284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Execute inference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3FE31802-A4D2-4887-8734-8F013D15CB0A}"/>
              </a:ext>
            </a:extLst>
          </p:cNvPr>
          <p:cNvSpPr/>
          <p:nvPr/>
        </p:nvSpPr>
        <p:spPr>
          <a:xfrm>
            <a:off x="3170496" y="3575297"/>
            <a:ext cx="1583363" cy="1940250"/>
          </a:xfrm>
          <a:prstGeom prst="rect">
            <a:avLst/>
          </a:prstGeom>
          <a:solidFill>
            <a:srgbClr val="C00000">
              <a:alpha val="11000"/>
            </a:srgbClr>
          </a:solidFill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54E807-B6DC-4C00-A5D8-AC68245D299B}"/>
              </a:ext>
            </a:extLst>
          </p:cNvPr>
          <p:cNvGrpSpPr/>
          <p:nvPr/>
        </p:nvGrpSpPr>
        <p:grpSpPr>
          <a:xfrm>
            <a:off x="3283225" y="3688147"/>
            <a:ext cx="1326660" cy="1732417"/>
            <a:chOff x="3283225" y="3688147"/>
            <a:chExt cx="1326660" cy="1732417"/>
          </a:xfrm>
        </p:grpSpPr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E1006045-CFD7-4CB2-B1C4-1A54FEF0A797}"/>
                </a:ext>
              </a:extLst>
            </p:cNvPr>
            <p:cNvCxnSpPr>
              <a:cxnSpLocks/>
              <a:stCxn id="257" idx="6"/>
              <a:endCxn id="272" idx="2"/>
            </p:cNvCxnSpPr>
            <p:nvPr/>
          </p:nvCxnSpPr>
          <p:spPr>
            <a:xfrm flipH="1">
              <a:off x="4120653" y="3973505"/>
              <a:ext cx="340054" cy="21953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2402CF2D-A762-423C-8BF8-B18ADEEB9407}"/>
                </a:ext>
              </a:extLst>
            </p:cNvPr>
            <p:cNvCxnSpPr>
              <a:cxnSpLocks/>
              <a:stCxn id="257" idx="6"/>
              <a:endCxn id="273" idx="2"/>
            </p:cNvCxnSpPr>
            <p:nvPr/>
          </p:nvCxnSpPr>
          <p:spPr>
            <a:xfrm flipH="1">
              <a:off x="3777698" y="3973505"/>
              <a:ext cx="683009" cy="22431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92437D1D-D7AE-405A-A5DA-EBA6C4293735}"/>
                </a:ext>
              </a:extLst>
            </p:cNvPr>
            <p:cNvCxnSpPr>
              <a:cxnSpLocks/>
              <a:stCxn id="257" idx="6"/>
              <a:endCxn id="274" idx="2"/>
            </p:cNvCxnSpPr>
            <p:nvPr/>
          </p:nvCxnSpPr>
          <p:spPr>
            <a:xfrm flipH="1">
              <a:off x="3429422" y="3973505"/>
              <a:ext cx="1031285" cy="22323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E5E85A5C-8195-4D14-92FB-8C27EAB9FD19}"/>
                </a:ext>
              </a:extLst>
            </p:cNvPr>
            <p:cNvCxnSpPr>
              <a:cxnSpLocks/>
              <a:stCxn id="258" idx="6"/>
              <a:endCxn id="272" idx="2"/>
            </p:cNvCxnSpPr>
            <p:nvPr/>
          </p:nvCxnSpPr>
          <p:spPr>
            <a:xfrm>
              <a:off x="4116630" y="3970457"/>
              <a:ext cx="4023" cy="2225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22B99CF2-2B0E-4AB3-A238-A0DCC2BA29DF}"/>
                </a:ext>
              </a:extLst>
            </p:cNvPr>
            <p:cNvCxnSpPr>
              <a:cxnSpLocks/>
              <a:stCxn id="258" idx="6"/>
              <a:endCxn id="273" idx="2"/>
            </p:cNvCxnSpPr>
            <p:nvPr/>
          </p:nvCxnSpPr>
          <p:spPr>
            <a:xfrm flipH="1">
              <a:off x="3777698" y="3970457"/>
              <a:ext cx="338932" cy="22736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25A4BCC4-1AA5-4377-8D74-8CE6755D3684}"/>
                </a:ext>
              </a:extLst>
            </p:cNvPr>
            <p:cNvCxnSpPr>
              <a:cxnSpLocks/>
              <a:stCxn id="258" idx="6"/>
              <a:endCxn id="274" idx="2"/>
            </p:cNvCxnSpPr>
            <p:nvPr/>
          </p:nvCxnSpPr>
          <p:spPr>
            <a:xfrm flipH="1">
              <a:off x="3429422" y="3970457"/>
              <a:ext cx="687208" cy="2262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F367B7A9-B5AF-4356-90FC-B8C9347A9BE5}"/>
                </a:ext>
              </a:extLst>
            </p:cNvPr>
            <p:cNvCxnSpPr>
              <a:cxnSpLocks/>
              <a:stCxn id="259" idx="6"/>
              <a:endCxn id="272" idx="2"/>
            </p:cNvCxnSpPr>
            <p:nvPr/>
          </p:nvCxnSpPr>
          <p:spPr>
            <a:xfrm>
              <a:off x="3774852" y="3970457"/>
              <a:ext cx="345801" cy="2225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4FDE9CCE-2C66-42F8-9D21-70ABE51E1BD5}"/>
                </a:ext>
              </a:extLst>
            </p:cNvPr>
            <p:cNvCxnSpPr>
              <a:cxnSpLocks/>
              <a:stCxn id="259" idx="6"/>
              <a:endCxn id="273" idx="2"/>
            </p:cNvCxnSpPr>
            <p:nvPr/>
          </p:nvCxnSpPr>
          <p:spPr>
            <a:xfrm>
              <a:off x="3774852" y="3970457"/>
              <a:ext cx="2846" cy="22736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B14A96A1-28CF-4824-9245-45E56FD06D9F}"/>
                </a:ext>
              </a:extLst>
            </p:cNvPr>
            <p:cNvCxnSpPr>
              <a:cxnSpLocks/>
              <a:stCxn id="259" idx="6"/>
              <a:endCxn id="274" idx="2"/>
            </p:cNvCxnSpPr>
            <p:nvPr/>
          </p:nvCxnSpPr>
          <p:spPr>
            <a:xfrm flipH="1">
              <a:off x="3429422" y="3970457"/>
              <a:ext cx="345430" cy="2262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0ED956F2-3966-4F29-B9CE-9B12BDCEDB8C}"/>
                </a:ext>
              </a:extLst>
            </p:cNvPr>
            <p:cNvCxnSpPr>
              <a:cxnSpLocks/>
              <a:stCxn id="260" idx="6"/>
              <a:endCxn id="272" idx="2"/>
            </p:cNvCxnSpPr>
            <p:nvPr/>
          </p:nvCxnSpPr>
          <p:spPr>
            <a:xfrm>
              <a:off x="3429683" y="3970457"/>
              <a:ext cx="690970" cy="2225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34A6A4E8-A9B4-42D0-B9BE-6428842F2D75}"/>
                </a:ext>
              </a:extLst>
            </p:cNvPr>
            <p:cNvCxnSpPr>
              <a:cxnSpLocks/>
              <a:stCxn id="260" idx="6"/>
              <a:endCxn id="273" idx="2"/>
            </p:cNvCxnSpPr>
            <p:nvPr/>
          </p:nvCxnSpPr>
          <p:spPr>
            <a:xfrm>
              <a:off x="3429683" y="3970457"/>
              <a:ext cx="348015" cy="22736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1DBDF66-09FE-44F2-A9AD-A1140053EADA}"/>
                </a:ext>
              </a:extLst>
            </p:cNvPr>
            <p:cNvCxnSpPr>
              <a:cxnSpLocks/>
              <a:stCxn id="260" idx="6"/>
              <a:endCxn id="274" idx="2"/>
            </p:cNvCxnSpPr>
            <p:nvPr/>
          </p:nvCxnSpPr>
          <p:spPr>
            <a:xfrm flipH="1">
              <a:off x="3429422" y="3970457"/>
              <a:ext cx="261" cy="2262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22E1CEE0-14AA-492B-9E47-96A823759A71}"/>
                </a:ext>
              </a:extLst>
            </p:cNvPr>
            <p:cNvCxnSpPr>
              <a:cxnSpLocks/>
              <a:stCxn id="272" idx="6"/>
              <a:endCxn id="270" idx="2"/>
            </p:cNvCxnSpPr>
            <p:nvPr/>
          </p:nvCxnSpPr>
          <p:spPr>
            <a:xfrm>
              <a:off x="4120653" y="4475348"/>
              <a:ext cx="3548" cy="2149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CD84A8BA-3201-4380-9187-BF7338F9FE77}"/>
                </a:ext>
              </a:extLst>
            </p:cNvPr>
            <p:cNvCxnSpPr>
              <a:cxnSpLocks/>
              <a:stCxn id="272" idx="6"/>
              <a:endCxn id="271" idx="2"/>
            </p:cNvCxnSpPr>
            <p:nvPr/>
          </p:nvCxnSpPr>
          <p:spPr>
            <a:xfrm flipH="1">
              <a:off x="3431086" y="4475348"/>
              <a:ext cx="689567" cy="2186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0DFE4CC5-8606-4C4F-AA38-1A87C7425D11}"/>
                </a:ext>
              </a:extLst>
            </p:cNvPr>
            <p:cNvCxnSpPr>
              <a:cxnSpLocks/>
              <a:stCxn id="273" idx="6"/>
              <a:endCxn id="270" idx="2"/>
            </p:cNvCxnSpPr>
            <p:nvPr/>
          </p:nvCxnSpPr>
          <p:spPr>
            <a:xfrm>
              <a:off x="3777698" y="4480124"/>
              <a:ext cx="346503" cy="21016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A6D3BFE9-B61A-42C0-B983-6E4D6A46E973}"/>
                </a:ext>
              </a:extLst>
            </p:cNvPr>
            <p:cNvCxnSpPr>
              <a:cxnSpLocks/>
              <a:stCxn id="273" idx="6"/>
              <a:endCxn id="271" idx="2"/>
            </p:cNvCxnSpPr>
            <p:nvPr/>
          </p:nvCxnSpPr>
          <p:spPr>
            <a:xfrm flipH="1">
              <a:off x="3431086" y="4480124"/>
              <a:ext cx="346612" cy="21386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EEB99A14-42A5-4384-BA43-7F9A4A8FD57E}"/>
                </a:ext>
              </a:extLst>
            </p:cNvPr>
            <p:cNvCxnSpPr>
              <a:cxnSpLocks/>
              <a:stCxn id="274" idx="6"/>
              <a:endCxn id="270" idx="2"/>
            </p:cNvCxnSpPr>
            <p:nvPr/>
          </p:nvCxnSpPr>
          <p:spPr>
            <a:xfrm>
              <a:off x="3429422" y="4479048"/>
              <a:ext cx="694779" cy="2112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E9BAAE29-11E0-41F2-9172-B5C5CBAAF017}"/>
                </a:ext>
              </a:extLst>
            </p:cNvPr>
            <p:cNvCxnSpPr>
              <a:cxnSpLocks/>
              <a:stCxn id="274" idx="6"/>
              <a:endCxn id="271" idx="2"/>
            </p:cNvCxnSpPr>
            <p:nvPr/>
          </p:nvCxnSpPr>
          <p:spPr>
            <a:xfrm>
              <a:off x="3429422" y="4479048"/>
              <a:ext cx="1664" cy="2149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2E9983CD-F9D8-48A5-977D-E676123F1F9B}"/>
                </a:ext>
              </a:extLst>
            </p:cNvPr>
            <p:cNvCxnSpPr>
              <a:cxnSpLocks/>
              <a:stCxn id="272" idx="6"/>
              <a:endCxn id="275" idx="2"/>
            </p:cNvCxnSpPr>
            <p:nvPr/>
          </p:nvCxnSpPr>
          <p:spPr>
            <a:xfrm flipH="1">
              <a:off x="3778280" y="4475348"/>
              <a:ext cx="342373" cy="2163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F7A99651-1B10-4DBE-B3F0-F4436DBCB852}"/>
                </a:ext>
              </a:extLst>
            </p:cNvPr>
            <p:cNvCxnSpPr>
              <a:cxnSpLocks/>
              <a:stCxn id="273" idx="6"/>
              <a:endCxn id="275" idx="2"/>
            </p:cNvCxnSpPr>
            <p:nvPr/>
          </p:nvCxnSpPr>
          <p:spPr>
            <a:xfrm>
              <a:off x="3777698" y="4480124"/>
              <a:ext cx="582" cy="21155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C2B37110-2B2A-47AB-91A6-6747851BD8B0}"/>
                </a:ext>
              </a:extLst>
            </p:cNvPr>
            <p:cNvCxnSpPr>
              <a:cxnSpLocks/>
              <a:stCxn id="274" idx="6"/>
              <a:endCxn id="275" idx="2"/>
            </p:cNvCxnSpPr>
            <p:nvPr/>
          </p:nvCxnSpPr>
          <p:spPr>
            <a:xfrm>
              <a:off x="3429422" y="4479048"/>
              <a:ext cx="348858" cy="2126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0FFE096F-9BBF-435A-95BC-F9E19C73D1AC}"/>
                </a:ext>
              </a:extLst>
            </p:cNvPr>
            <p:cNvCxnSpPr>
              <a:cxnSpLocks/>
              <a:stCxn id="270" idx="6"/>
              <a:endCxn id="278" idx="2"/>
            </p:cNvCxnSpPr>
            <p:nvPr/>
          </p:nvCxnSpPr>
          <p:spPr>
            <a:xfrm>
              <a:off x="4124201" y="4972592"/>
              <a:ext cx="2154" cy="16427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289A31A0-FCBB-4B04-80F6-E86940FA0FE3}"/>
                </a:ext>
              </a:extLst>
            </p:cNvPr>
            <p:cNvCxnSpPr>
              <a:cxnSpLocks/>
              <a:stCxn id="275" idx="6"/>
              <a:endCxn id="278" idx="2"/>
            </p:cNvCxnSpPr>
            <p:nvPr/>
          </p:nvCxnSpPr>
          <p:spPr>
            <a:xfrm>
              <a:off x="3778280" y="4973983"/>
              <a:ext cx="348075" cy="1628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4FD65FF9-5BE2-43F0-B2F4-22C2896FE371}"/>
                </a:ext>
              </a:extLst>
            </p:cNvPr>
            <p:cNvCxnSpPr>
              <a:cxnSpLocks/>
              <a:stCxn id="271" idx="6"/>
              <a:endCxn id="278" idx="2"/>
            </p:cNvCxnSpPr>
            <p:nvPr/>
          </p:nvCxnSpPr>
          <p:spPr>
            <a:xfrm>
              <a:off x="3431086" y="4976293"/>
              <a:ext cx="695269" cy="160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A5558F19-1E0B-4528-A087-2958121BCE7F}"/>
                </a:ext>
              </a:extLst>
            </p:cNvPr>
            <p:cNvCxnSpPr>
              <a:cxnSpLocks/>
              <a:stCxn id="270" idx="6"/>
              <a:endCxn id="279" idx="2"/>
            </p:cNvCxnSpPr>
            <p:nvPr/>
          </p:nvCxnSpPr>
          <p:spPr>
            <a:xfrm flipH="1">
              <a:off x="3779433" y="4972592"/>
              <a:ext cx="344768" cy="16566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2F7AAE72-27D4-4B0B-BECF-7AA128213FF4}"/>
                </a:ext>
              </a:extLst>
            </p:cNvPr>
            <p:cNvCxnSpPr>
              <a:cxnSpLocks/>
              <a:stCxn id="275" idx="6"/>
              <a:endCxn id="279" idx="2"/>
            </p:cNvCxnSpPr>
            <p:nvPr/>
          </p:nvCxnSpPr>
          <p:spPr>
            <a:xfrm>
              <a:off x="3778280" y="4973983"/>
              <a:ext cx="1153" cy="16427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FFFEA6DE-2D57-463F-A31E-16118FCE5CCC}"/>
                </a:ext>
              </a:extLst>
            </p:cNvPr>
            <p:cNvCxnSpPr>
              <a:cxnSpLocks/>
              <a:stCxn id="271" idx="6"/>
              <a:endCxn id="279" idx="2"/>
            </p:cNvCxnSpPr>
            <p:nvPr/>
          </p:nvCxnSpPr>
          <p:spPr>
            <a:xfrm>
              <a:off x="3431086" y="4976293"/>
              <a:ext cx="348347" cy="16196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6CF184ED-6E19-4F5E-BF6F-3FA6DEFF60FC}"/>
                </a:ext>
              </a:extLst>
            </p:cNvPr>
            <p:cNvCxnSpPr>
              <a:cxnSpLocks/>
              <a:stCxn id="257" idx="6"/>
              <a:endCxn id="276" idx="2"/>
            </p:cNvCxnSpPr>
            <p:nvPr/>
          </p:nvCxnSpPr>
          <p:spPr>
            <a:xfrm>
              <a:off x="4460707" y="3973505"/>
              <a:ext cx="2639" cy="22133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4B22721D-6626-4E21-8CD3-5CEA47B4B982}"/>
                </a:ext>
              </a:extLst>
            </p:cNvPr>
            <p:cNvCxnSpPr>
              <a:cxnSpLocks/>
              <a:stCxn id="276" idx="2"/>
              <a:endCxn id="258" idx="6"/>
            </p:cNvCxnSpPr>
            <p:nvPr/>
          </p:nvCxnSpPr>
          <p:spPr>
            <a:xfrm flipH="1" flipV="1">
              <a:off x="4116630" y="3970457"/>
              <a:ext cx="346716" cy="22438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516D26F1-F1E7-4E53-A816-63B855938872}"/>
                </a:ext>
              </a:extLst>
            </p:cNvPr>
            <p:cNvCxnSpPr>
              <a:cxnSpLocks/>
              <a:stCxn id="276" idx="2"/>
              <a:endCxn id="259" idx="6"/>
            </p:cNvCxnSpPr>
            <p:nvPr/>
          </p:nvCxnSpPr>
          <p:spPr>
            <a:xfrm flipH="1" flipV="1">
              <a:off x="3774852" y="3970457"/>
              <a:ext cx="688494" cy="22438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75F7192E-C1B5-4362-9144-772A1BB6FF7C}"/>
                </a:ext>
              </a:extLst>
            </p:cNvPr>
            <p:cNvCxnSpPr>
              <a:cxnSpLocks/>
              <a:stCxn id="276" idx="2"/>
              <a:endCxn id="260" idx="6"/>
            </p:cNvCxnSpPr>
            <p:nvPr/>
          </p:nvCxnSpPr>
          <p:spPr>
            <a:xfrm flipH="1" flipV="1">
              <a:off x="3429683" y="3970457"/>
              <a:ext cx="1033663" cy="22438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687A513D-D0C6-4A4B-826C-CA72A6FC9FB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319552" y="3686154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1A799CD7-5022-45E7-8A27-B65E07FDAF9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75475" y="3683106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41F24EEE-2AB5-46BB-B176-E2AF671DE0D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633697" y="3683106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8615628B-E1F7-4CC0-9639-57D77BEED47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288528" y="3683106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D3E483A8-EC51-429A-BB78-BB7D80028FCC}"/>
                </a:ext>
              </a:extLst>
            </p:cNvPr>
            <p:cNvCxnSpPr>
              <a:cxnSpLocks/>
              <a:stCxn id="276" idx="6"/>
              <a:endCxn id="277" idx="2"/>
            </p:cNvCxnSpPr>
            <p:nvPr/>
          </p:nvCxnSpPr>
          <p:spPr>
            <a:xfrm>
              <a:off x="4463346" y="4477144"/>
              <a:ext cx="343" cy="21179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16201053-86FD-415C-9C3A-FC7D3590E7A6}"/>
                </a:ext>
              </a:extLst>
            </p:cNvPr>
            <p:cNvCxnSpPr>
              <a:cxnSpLocks/>
              <a:stCxn id="277" idx="2"/>
              <a:endCxn id="272" idx="6"/>
            </p:cNvCxnSpPr>
            <p:nvPr/>
          </p:nvCxnSpPr>
          <p:spPr>
            <a:xfrm flipH="1" flipV="1">
              <a:off x="4120653" y="4475348"/>
              <a:ext cx="343036" cy="2135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A4D10B2A-D627-4696-AC6E-8761AFD92D9D}"/>
                </a:ext>
              </a:extLst>
            </p:cNvPr>
            <p:cNvCxnSpPr>
              <a:cxnSpLocks/>
              <a:stCxn id="277" idx="2"/>
              <a:endCxn id="273" idx="6"/>
            </p:cNvCxnSpPr>
            <p:nvPr/>
          </p:nvCxnSpPr>
          <p:spPr>
            <a:xfrm flipH="1" flipV="1">
              <a:off x="3777698" y="4480124"/>
              <a:ext cx="685991" cy="20881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65F98A15-8106-45BA-8116-E2BC0A62AD00}"/>
                </a:ext>
              </a:extLst>
            </p:cNvPr>
            <p:cNvCxnSpPr>
              <a:cxnSpLocks/>
              <a:stCxn id="277" idx="2"/>
              <a:endCxn id="274" idx="6"/>
            </p:cNvCxnSpPr>
            <p:nvPr/>
          </p:nvCxnSpPr>
          <p:spPr>
            <a:xfrm flipH="1" flipV="1">
              <a:off x="3429422" y="4479048"/>
              <a:ext cx="1034267" cy="2098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2D09BDA5-B0C3-472E-82EF-8B3FB8C37255}"/>
                </a:ext>
              </a:extLst>
            </p:cNvPr>
            <p:cNvCxnSpPr>
              <a:cxnSpLocks/>
              <a:stCxn id="276" idx="6"/>
              <a:endCxn id="270" idx="2"/>
            </p:cNvCxnSpPr>
            <p:nvPr/>
          </p:nvCxnSpPr>
          <p:spPr>
            <a:xfrm flipH="1">
              <a:off x="4124201" y="4477144"/>
              <a:ext cx="339145" cy="21314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E69393FA-24A3-4C3B-8B0B-17DFFEB1F85E}"/>
                </a:ext>
              </a:extLst>
            </p:cNvPr>
            <p:cNvCxnSpPr>
              <a:cxnSpLocks/>
              <a:stCxn id="276" idx="6"/>
              <a:endCxn id="275" idx="2"/>
            </p:cNvCxnSpPr>
            <p:nvPr/>
          </p:nvCxnSpPr>
          <p:spPr>
            <a:xfrm flipH="1">
              <a:off x="3778280" y="4477144"/>
              <a:ext cx="685066" cy="21453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B8D838C2-AAD2-4CFE-ADA5-ABB356ED099C}"/>
                </a:ext>
              </a:extLst>
            </p:cNvPr>
            <p:cNvCxnSpPr>
              <a:cxnSpLocks/>
              <a:stCxn id="276" idx="6"/>
              <a:endCxn id="271" idx="2"/>
            </p:cNvCxnSpPr>
            <p:nvPr/>
          </p:nvCxnSpPr>
          <p:spPr>
            <a:xfrm flipH="1">
              <a:off x="3431086" y="4477144"/>
              <a:ext cx="1032260" cy="21684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C637F23A-11A5-4D55-B25F-BD4F05150446}"/>
                </a:ext>
              </a:extLst>
            </p:cNvPr>
            <p:cNvCxnSpPr>
              <a:cxnSpLocks/>
              <a:stCxn id="277" idx="6"/>
              <a:endCxn id="278" idx="2"/>
            </p:cNvCxnSpPr>
            <p:nvPr/>
          </p:nvCxnSpPr>
          <p:spPr>
            <a:xfrm flipH="1">
              <a:off x="4126355" y="4971238"/>
              <a:ext cx="337334" cy="1656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57FE67D6-9838-4325-8151-3F79012D87D3}"/>
                </a:ext>
              </a:extLst>
            </p:cNvPr>
            <p:cNvCxnSpPr>
              <a:cxnSpLocks/>
              <a:stCxn id="277" idx="6"/>
              <a:endCxn id="279" idx="2"/>
            </p:cNvCxnSpPr>
            <p:nvPr/>
          </p:nvCxnSpPr>
          <p:spPr>
            <a:xfrm flipH="1">
              <a:off x="3779433" y="4971238"/>
              <a:ext cx="684256" cy="16702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3465DA15-2D0A-46E3-9280-7CAF1249204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83049" y="4685243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8D1EC4D5-87EB-435A-BC0B-6C117365265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289934" y="4688944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9F683E26-3702-4D0A-81A2-9056F9A4E39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79501" y="4187999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B9C0AC62-62CA-4C04-8A10-E5EA1D1863D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636546" y="4192775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44DF3A85-C3AF-4358-A67D-8BDCECEC27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288270" y="4191699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CD713FC7-8BF3-4108-9C5C-16445DB7921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637128" y="4686634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47F89EDE-60F6-4597-9425-F44EBDE2134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322194" y="4189795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5882B0A4-3B7F-4E43-B815-CCA3D495ECA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322537" y="4683889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E35BC153-7985-4DFF-9060-421AE35FD38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85203" y="5131824"/>
              <a:ext cx="282304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DB2E70EC-C4D2-4E29-98AC-786E6DE404E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638281" y="5133215"/>
              <a:ext cx="282304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F7CB59E-1915-4C66-BEB0-FF6CBC00AF4E}"/>
              </a:ext>
            </a:extLst>
          </p:cNvPr>
          <p:cNvSpPr/>
          <p:nvPr/>
        </p:nvSpPr>
        <p:spPr>
          <a:xfrm>
            <a:off x="7119487" y="3575297"/>
            <a:ext cx="1583363" cy="1937202"/>
          </a:xfrm>
          <a:prstGeom prst="rect">
            <a:avLst/>
          </a:prstGeom>
          <a:solidFill>
            <a:schemeClr val="accent6">
              <a:lumMod val="75000"/>
              <a:alpha val="11000"/>
            </a:schemeClr>
          </a:solidFill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736614B-6852-4781-B6E0-4AE4D69AD348}"/>
              </a:ext>
            </a:extLst>
          </p:cNvPr>
          <p:cNvSpPr txBox="1"/>
          <p:nvPr/>
        </p:nvSpPr>
        <p:spPr>
          <a:xfrm>
            <a:off x="6698852" y="5564131"/>
            <a:ext cx="2467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Perform training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3D125770-DD34-4843-9CC0-83EF20628A30}"/>
              </a:ext>
            </a:extLst>
          </p:cNvPr>
          <p:cNvCxnSpPr>
            <a:cxnSpLocks/>
            <a:stCxn id="121" idx="1"/>
            <a:endCxn id="218" idx="3"/>
          </p:cNvCxnSpPr>
          <p:nvPr/>
        </p:nvCxnSpPr>
        <p:spPr>
          <a:xfrm flipH="1">
            <a:off x="4753859" y="4543898"/>
            <a:ext cx="2365628" cy="1524"/>
          </a:xfrm>
          <a:prstGeom prst="straightConnector1">
            <a:avLst/>
          </a:prstGeom>
          <a:ln w="254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D6A6C41E-E6E5-4991-8CB3-B14AAD02C918}"/>
              </a:ext>
            </a:extLst>
          </p:cNvPr>
          <p:cNvSpPr txBox="1"/>
          <p:nvPr/>
        </p:nvSpPr>
        <p:spPr>
          <a:xfrm>
            <a:off x="5204833" y="3750647"/>
            <a:ext cx="1540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DNN model</a:t>
            </a:r>
          </a:p>
          <a:p>
            <a:pPr algn="ctr"/>
            <a:r>
              <a:rPr lang="en-US" sz="2000" b="1" dirty="0"/>
              <a:t>update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FA5653-AB09-4F2A-8D40-D3705A8B165E}"/>
              </a:ext>
            </a:extLst>
          </p:cNvPr>
          <p:cNvGrpSpPr/>
          <p:nvPr/>
        </p:nvGrpSpPr>
        <p:grpSpPr>
          <a:xfrm>
            <a:off x="7253629" y="3672519"/>
            <a:ext cx="1326660" cy="1732417"/>
            <a:chOff x="7253629" y="3672519"/>
            <a:chExt cx="1326660" cy="1732417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215DE05-4EC0-4D08-814C-C1ED5F363B6B}"/>
                </a:ext>
              </a:extLst>
            </p:cNvPr>
            <p:cNvCxnSpPr>
              <a:cxnSpLocks/>
              <a:stCxn id="160" idx="6"/>
              <a:endCxn id="175" idx="2"/>
            </p:cNvCxnSpPr>
            <p:nvPr/>
          </p:nvCxnSpPr>
          <p:spPr>
            <a:xfrm flipH="1">
              <a:off x="8091057" y="3957877"/>
              <a:ext cx="340054" cy="21953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752EF34-50FF-432E-B7E8-80515170B820}"/>
                </a:ext>
              </a:extLst>
            </p:cNvPr>
            <p:cNvCxnSpPr>
              <a:cxnSpLocks/>
              <a:stCxn id="160" idx="6"/>
              <a:endCxn id="176" idx="2"/>
            </p:cNvCxnSpPr>
            <p:nvPr/>
          </p:nvCxnSpPr>
          <p:spPr>
            <a:xfrm flipH="1">
              <a:off x="7748102" y="3957877"/>
              <a:ext cx="683009" cy="22431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BA21318-517A-497C-A951-7D6A6098F828}"/>
                </a:ext>
              </a:extLst>
            </p:cNvPr>
            <p:cNvCxnSpPr>
              <a:cxnSpLocks/>
              <a:stCxn id="160" idx="6"/>
              <a:endCxn id="177" idx="2"/>
            </p:cNvCxnSpPr>
            <p:nvPr/>
          </p:nvCxnSpPr>
          <p:spPr>
            <a:xfrm flipH="1">
              <a:off x="7399826" y="3957877"/>
              <a:ext cx="1031285" cy="22323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26D140F-E7EB-4FFA-9A2C-6ACBECBD008D}"/>
                </a:ext>
              </a:extLst>
            </p:cNvPr>
            <p:cNvCxnSpPr>
              <a:cxnSpLocks/>
              <a:stCxn id="161" idx="6"/>
              <a:endCxn id="175" idx="2"/>
            </p:cNvCxnSpPr>
            <p:nvPr/>
          </p:nvCxnSpPr>
          <p:spPr>
            <a:xfrm>
              <a:off x="8087034" y="3954829"/>
              <a:ext cx="4023" cy="2225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ACE9A435-5956-46C4-86C3-6DFACA495AC0}"/>
                </a:ext>
              </a:extLst>
            </p:cNvPr>
            <p:cNvCxnSpPr>
              <a:cxnSpLocks/>
              <a:stCxn id="161" idx="6"/>
              <a:endCxn id="176" idx="2"/>
            </p:cNvCxnSpPr>
            <p:nvPr/>
          </p:nvCxnSpPr>
          <p:spPr>
            <a:xfrm flipH="1">
              <a:off x="7748102" y="3954829"/>
              <a:ext cx="338932" cy="22736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04AFCDD-08D7-4846-9FBC-2C428D6EBC71}"/>
                </a:ext>
              </a:extLst>
            </p:cNvPr>
            <p:cNvCxnSpPr>
              <a:cxnSpLocks/>
              <a:stCxn id="161" idx="6"/>
              <a:endCxn id="177" idx="2"/>
            </p:cNvCxnSpPr>
            <p:nvPr/>
          </p:nvCxnSpPr>
          <p:spPr>
            <a:xfrm flipH="1">
              <a:off x="7399826" y="3954829"/>
              <a:ext cx="687208" cy="2262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A62393F-506F-47A1-8CF8-23C0954DCC2F}"/>
                </a:ext>
              </a:extLst>
            </p:cNvPr>
            <p:cNvCxnSpPr>
              <a:cxnSpLocks/>
              <a:stCxn id="162" idx="6"/>
              <a:endCxn id="175" idx="2"/>
            </p:cNvCxnSpPr>
            <p:nvPr/>
          </p:nvCxnSpPr>
          <p:spPr>
            <a:xfrm>
              <a:off x="7745256" y="3954829"/>
              <a:ext cx="345801" cy="2225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1368502-3D33-46D2-8ABB-B587E384A4FB}"/>
                </a:ext>
              </a:extLst>
            </p:cNvPr>
            <p:cNvCxnSpPr>
              <a:cxnSpLocks/>
              <a:stCxn id="162" idx="6"/>
              <a:endCxn id="176" idx="2"/>
            </p:cNvCxnSpPr>
            <p:nvPr/>
          </p:nvCxnSpPr>
          <p:spPr>
            <a:xfrm>
              <a:off x="7745256" y="3954829"/>
              <a:ext cx="2846" cy="22736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094A075-B4C4-4EDE-BDFC-83DBA1DA568E}"/>
                </a:ext>
              </a:extLst>
            </p:cNvPr>
            <p:cNvCxnSpPr>
              <a:cxnSpLocks/>
              <a:stCxn id="162" idx="6"/>
              <a:endCxn id="177" idx="2"/>
            </p:cNvCxnSpPr>
            <p:nvPr/>
          </p:nvCxnSpPr>
          <p:spPr>
            <a:xfrm flipH="1">
              <a:off x="7399826" y="3954829"/>
              <a:ext cx="345430" cy="2262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CF7BD4E-1B2C-4014-9906-838CFFFB5727}"/>
                </a:ext>
              </a:extLst>
            </p:cNvPr>
            <p:cNvCxnSpPr>
              <a:cxnSpLocks/>
              <a:stCxn id="163" idx="6"/>
              <a:endCxn id="175" idx="2"/>
            </p:cNvCxnSpPr>
            <p:nvPr/>
          </p:nvCxnSpPr>
          <p:spPr>
            <a:xfrm>
              <a:off x="7400087" y="3954829"/>
              <a:ext cx="690970" cy="2225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98F66FF6-1098-47BE-AA95-8CA52F1CBD7D}"/>
                </a:ext>
              </a:extLst>
            </p:cNvPr>
            <p:cNvCxnSpPr>
              <a:cxnSpLocks/>
              <a:stCxn id="163" idx="6"/>
              <a:endCxn id="176" idx="2"/>
            </p:cNvCxnSpPr>
            <p:nvPr/>
          </p:nvCxnSpPr>
          <p:spPr>
            <a:xfrm>
              <a:off x="7400087" y="3954829"/>
              <a:ext cx="348015" cy="22736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4F5EDAD-4742-4E60-B8D5-691013C11B6B}"/>
                </a:ext>
              </a:extLst>
            </p:cNvPr>
            <p:cNvCxnSpPr>
              <a:cxnSpLocks/>
              <a:stCxn id="163" idx="6"/>
              <a:endCxn id="177" idx="2"/>
            </p:cNvCxnSpPr>
            <p:nvPr/>
          </p:nvCxnSpPr>
          <p:spPr>
            <a:xfrm flipH="1">
              <a:off x="7399826" y="3954829"/>
              <a:ext cx="261" cy="2262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2568333-F365-4B9F-A8E9-2A4570492115}"/>
                </a:ext>
              </a:extLst>
            </p:cNvPr>
            <p:cNvCxnSpPr>
              <a:cxnSpLocks/>
              <a:stCxn id="175" idx="6"/>
              <a:endCxn id="173" idx="2"/>
            </p:cNvCxnSpPr>
            <p:nvPr/>
          </p:nvCxnSpPr>
          <p:spPr>
            <a:xfrm>
              <a:off x="8091057" y="4459720"/>
              <a:ext cx="3548" cy="21494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480AAFA-D568-4DDA-8135-5DC388091461}"/>
                </a:ext>
              </a:extLst>
            </p:cNvPr>
            <p:cNvCxnSpPr>
              <a:cxnSpLocks/>
              <a:stCxn id="175" idx="6"/>
              <a:endCxn id="174" idx="2"/>
            </p:cNvCxnSpPr>
            <p:nvPr/>
          </p:nvCxnSpPr>
          <p:spPr>
            <a:xfrm flipH="1">
              <a:off x="7401490" y="4459720"/>
              <a:ext cx="689567" cy="21864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4E8607E-EAE8-42A2-B283-089A55F77A4A}"/>
                </a:ext>
              </a:extLst>
            </p:cNvPr>
            <p:cNvCxnSpPr>
              <a:cxnSpLocks/>
              <a:stCxn id="176" idx="6"/>
              <a:endCxn id="173" idx="2"/>
            </p:cNvCxnSpPr>
            <p:nvPr/>
          </p:nvCxnSpPr>
          <p:spPr>
            <a:xfrm>
              <a:off x="7748102" y="4464496"/>
              <a:ext cx="346503" cy="21016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11C7CBDE-3C59-4660-87EC-8600C9EDDE06}"/>
                </a:ext>
              </a:extLst>
            </p:cNvPr>
            <p:cNvCxnSpPr>
              <a:cxnSpLocks/>
              <a:stCxn id="176" idx="6"/>
              <a:endCxn id="174" idx="2"/>
            </p:cNvCxnSpPr>
            <p:nvPr/>
          </p:nvCxnSpPr>
          <p:spPr>
            <a:xfrm flipH="1">
              <a:off x="7401490" y="4464496"/>
              <a:ext cx="346612" cy="21386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2FC106A-B457-433E-878A-0EEE77DCA3FD}"/>
                </a:ext>
              </a:extLst>
            </p:cNvPr>
            <p:cNvCxnSpPr>
              <a:cxnSpLocks/>
              <a:stCxn id="177" idx="6"/>
              <a:endCxn id="173" idx="2"/>
            </p:cNvCxnSpPr>
            <p:nvPr/>
          </p:nvCxnSpPr>
          <p:spPr>
            <a:xfrm>
              <a:off x="7399826" y="4463420"/>
              <a:ext cx="694779" cy="21124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196CFE60-849B-41AD-8FA9-282904DF6ADE}"/>
                </a:ext>
              </a:extLst>
            </p:cNvPr>
            <p:cNvCxnSpPr>
              <a:cxnSpLocks/>
              <a:stCxn id="177" idx="6"/>
              <a:endCxn id="174" idx="2"/>
            </p:cNvCxnSpPr>
            <p:nvPr/>
          </p:nvCxnSpPr>
          <p:spPr>
            <a:xfrm>
              <a:off x="7399826" y="4463420"/>
              <a:ext cx="1664" cy="21494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201B715-437B-4B50-A055-BEF3837F9A40}"/>
                </a:ext>
              </a:extLst>
            </p:cNvPr>
            <p:cNvCxnSpPr>
              <a:cxnSpLocks/>
              <a:stCxn id="175" idx="6"/>
              <a:endCxn id="178" idx="2"/>
            </p:cNvCxnSpPr>
            <p:nvPr/>
          </p:nvCxnSpPr>
          <p:spPr>
            <a:xfrm flipH="1">
              <a:off x="7748684" y="4459720"/>
              <a:ext cx="342373" cy="216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918ADBF-2C45-4E65-B324-DE388EFD4B6C}"/>
                </a:ext>
              </a:extLst>
            </p:cNvPr>
            <p:cNvCxnSpPr>
              <a:cxnSpLocks/>
              <a:stCxn id="176" idx="6"/>
              <a:endCxn id="178" idx="2"/>
            </p:cNvCxnSpPr>
            <p:nvPr/>
          </p:nvCxnSpPr>
          <p:spPr>
            <a:xfrm>
              <a:off x="7748102" y="4464496"/>
              <a:ext cx="582" cy="21155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C9CACC5-CC2B-4F31-9EBF-797DACEE642B}"/>
                </a:ext>
              </a:extLst>
            </p:cNvPr>
            <p:cNvCxnSpPr>
              <a:cxnSpLocks/>
              <a:stCxn id="177" idx="6"/>
              <a:endCxn id="178" idx="2"/>
            </p:cNvCxnSpPr>
            <p:nvPr/>
          </p:nvCxnSpPr>
          <p:spPr>
            <a:xfrm>
              <a:off x="7399826" y="4463420"/>
              <a:ext cx="348858" cy="2126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7680A46D-FC5B-4CBB-BDC7-35984578F9C9}"/>
                </a:ext>
              </a:extLst>
            </p:cNvPr>
            <p:cNvCxnSpPr>
              <a:cxnSpLocks/>
              <a:stCxn id="173" idx="6"/>
              <a:endCxn id="181" idx="2"/>
            </p:cNvCxnSpPr>
            <p:nvPr/>
          </p:nvCxnSpPr>
          <p:spPr>
            <a:xfrm>
              <a:off x="8094605" y="4956964"/>
              <a:ext cx="2154" cy="16427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E2551559-9691-4131-91AA-38835DF8856B}"/>
                </a:ext>
              </a:extLst>
            </p:cNvPr>
            <p:cNvCxnSpPr>
              <a:cxnSpLocks/>
              <a:stCxn id="178" idx="6"/>
              <a:endCxn id="181" idx="2"/>
            </p:cNvCxnSpPr>
            <p:nvPr/>
          </p:nvCxnSpPr>
          <p:spPr>
            <a:xfrm>
              <a:off x="7748684" y="4958355"/>
              <a:ext cx="348075" cy="16288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053BC97-F0CC-4904-8CAA-39A661293ED1}"/>
                </a:ext>
              </a:extLst>
            </p:cNvPr>
            <p:cNvCxnSpPr>
              <a:cxnSpLocks/>
              <a:stCxn id="174" idx="6"/>
              <a:endCxn id="181" idx="2"/>
            </p:cNvCxnSpPr>
            <p:nvPr/>
          </p:nvCxnSpPr>
          <p:spPr>
            <a:xfrm>
              <a:off x="7401490" y="4960665"/>
              <a:ext cx="695269" cy="16057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C359D78-BE71-4137-9D61-891A7BE39BDE}"/>
                </a:ext>
              </a:extLst>
            </p:cNvPr>
            <p:cNvCxnSpPr>
              <a:cxnSpLocks/>
              <a:stCxn id="173" idx="6"/>
              <a:endCxn id="182" idx="2"/>
            </p:cNvCxnSpPr>
            <p:nvPr/>
          </p:nvCxnSpPr>
          <p:spPr>
            <a:xfrm flipH="1">
              <a:off x="7749837" y="4956964"/>
              <a:ext cx="344768" cy="16566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8B92FEE-4752-4B8C-8E4A-5199170069E9}"/>
                </a:ext>
              </a:extLst>
            </p:cNvPr>
            <p:cNvCxnSpPr>
              <a:cxnSpLocks/>
              <a:stCxn id="178" idx="6"/>
              <a:endCxn id="182" idx="2"/>
            </p:cNvCxnSpPr>
            <p:nvPr/>
          </p:nvCxnSpPr>
          <p:spPr>
            <a:xfrm>
              <a:off x="7748684" y="4958355"/>
              <a:ext cx="1153" cy="16427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C7879364-E116-4144-84D1-781820C9B8BE}"/>
                </a:ext>
              </a:extLst>
            </p:cNvPr>
            <p:cNvCxnSpPr>
              <a:cxnSpLocks/>
              <a:stCxn id="174" idx="6"/>
              <a:endCxn id="182" idx="2"/>
            </p:cNvCxnSpPr>
            <p:nvPr/>
          </p:nvCxnSpPr>
          <p:spPr>
            <a:xfrm>
              <a:off x="7401490" y="4960665"/>
              <a:ext cx="348347" cy="16196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16C49AB8-A99F-411C-B605-B1957F7EFC50}"/>
                </a:ext>
              </a:extLst>
            </p:cNvPr>
            <p:cNvCxnSpPr>
              <a:cxnSpLocks/>
              <a:stCxn id="160" idx="6"/>
              <a:endCxn id="179" idx="2"/>
            </p:cNvCxnSpPr>
            <p:nvPr/>
          </p:nvCxnSpPr>
          <p:spPr>
            <a:xfrm>
              <a:off x="8431111" y="3957877"/>
              <a:ext cx="2639" cy="22133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E638E8CD-634F-4A0C-A0A0-601232078AB1}"/>
                </a:ext>
              </a:extLst>
            </p:cNvPr>
            <p:cNvCxnSpPr>
              <a:cxnSpLocks/>
              <a:stCxn id="179" idx="2"/>
              <a:endCxn id="161" idx="6"/>
            </p:cNvCxnSpPr>
            <p:nvPr/>
          </p:nvCxnSpPr>
          <p:spPr>
            <a:xfrm flipH="1" flipV="1">
              <a:off x="8087034" y="3954829"/>
              <a:ext cx="346716" cy="22438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3D4050AA-5BD2-470C-B03E-21FDF2FE1BEB}"/>
                </a:ext>
              </a:extLst>
            </p:cNvPr>
            <p:cNvCxnSpPr>
              <a:cxnSpLocks/>
              <a:stCxn id="179" idx="2"/>
              <a:endCxn id="162" idx="6"/>
            </p:cNvCxnSpPr>
            <p:nvPr/>
          </p:nvCxnSpPr>
          <p:spPr>
            <a:xfrm flipH="1" flipV="1">
              <a:off x="7745256" y="3954829"/>
              <a:ext cx="688494" cy="22438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D8B94B8-9F03-4FD7-BB9B-CF55684D4976}"/>
                </a:ext>
              </a:extLst>
            </p:cNvPr>
            <p:cNvCxnSpPr>
              <a:cxnSpLocks/>
              <a:stCxn id="179" idx="2"/>
              <a:endCxn id="163" idx="6"/>
            </p:cNvCxnSpPr>
            <p:nvPr/>
          </p:nvCxnSpPr>
          <p:spPr>
            <a:xfrm flipH="1" flipV="1">
              <a:off x="7400087" y="3954829"/>
              <a:ext cx="1033663" cy="22438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B8940642-B0E0-4E71-91AC-45286F22D2B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8289956" y="3670526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6ADAC7B1-9C8D-4E39-BCE2-A29C57CFF3F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945879" y="3667478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F1DB420-B74E-425F-BAFC-1A23E89C078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604101" y="3667478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323A0693-E481-45F7-A147-B32921BBF42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258932" y="3667478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2AA80563-4AD6-42C5-AC68-C3F37DBE7966}"/>
                </a:ext>
              </a:extLst>
            </p:cNvPr>
            <p:cNvCxnSpPr>
              <a:cxnSpLocks/>
              <a:stCxn id="179" idx="6"/>
              <a:endCxn id="180" idx="2"/>
            </p:cNvCxnSpPr>
            <p:nvPr/>
          </p:nvCxnSpPr>
          <p:spPr>
            <a:xfrm>
              <a:off x="8433750" y="4461516"/>
              <a:ext cx="343" cy="21179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942BA9A-CC56-4CF5-9610-87988EE6946E}"/>
                </a:ext>
              </a:extLst>
            </p:cNvPr>
            <p:cNvCxnSpPr>
              <a:cxnSpLocks/>
              <a:stCxn id="180" idx="2"/>
              <a:endCxn id="175" idx="6"/>
            </p:cNvCxnSpPr>
            <p:nvPr/>
          </p:nvCxnSpPr>
          <p:spPr>
            <a:xfrm flipH="1" flipV="1">
              <a:off x="8091057" y="4459720"/>
              <a:ext cx="343036" cy="21358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BE4E66B-4FAE-46ED-80F4-83E168B42292}"/>
                </a:ext>
              </a:extLst>
            </p:cNvPr>
            <p:cNvCxnSpPr>
              <a:cxnSpLocks/>
              <a:stCxn id="180" idx="2"/>
              <a:endCxn id="176" idx="6"/>
            </p:cNvCxnSpPr>
            <p:nvPr/>
          </p:nvCxnSpPr>
          <p:spPr>
            <a:xfrm flipH="1" flipV="1">
              <a:off x="7748102" y="4464496"/>
              <a:ext cx="685991" cy="20881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0EE634A-4BBF-4EE3-880A-C29AF411ADC1}"/>
                </a:ext>
              </a:extLst>
            </p:cNvPr>
            <p:cNvCxnSpPr>
              <a:cxnSpLocks/>
              <a:stCxn id="180" idx="2"/>
              <a:endCxn id="177" idx="6"/>
            </p:cNvCxnSpPr>
            <p:nvPr/>
          </p:nvCxnSpPr>
          <p:spPr>
            <a:xfrm flipH="1" flipV="1">
              <a:off x="7399826" y="4463420"/>
              <a:ext cx="1034267" cy="20988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C5044176-235E-45BC-85DD-31FB7F30A644}"/>
                </a:ext>
              </a:extLst>
            </p:cNvPr>
            <p:cNvCxnSpPr>
              <a:cxnSpLocks/>
              <a:stCxn id="179" idx="6"/>
              <a:endCxn id="173" idx="2"/>
            </p:cNvCxnSpPr>
            <p:nvPr/>
          </p:nvCxnSpPr>
          <p:spPr>
            <a:xfrm flipH="1">
              <a:off x="8094605" y="4461516"/>
              <a:ext cx="339145" cy="21314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77148ED7-A866-4FB8-8B2B-5A7F92AACB4E}"/>
                </a:ext>
              </a:extLst>
            </p:cNvPr>
            <p:cNvCxnSpPr>
              <a:cxnSpLocks/>
              <a:stCxn id="179" idx="6"/>
              <a:endCxn id="178" idx="2"/>
            </p:cNvCxnSpPr>
            <p:nvPr/>
          </p:nvCxnSpPr>
          <p:spPr>
            <a:xfrm flipH="1">
              <a:off x="7748684" y="4461516"/>
              <a:ext cx="685066" cy="21453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BBFED80-6278-4E21-808E-15EDCB018AF4}"/>
                </a:ext>
              </a:extLst>
            </p:cNvPr>
            <p:cNvCxnSpPr>
              <a:cxnSpLocks/>
              <a:stCxn id="179" idx="6"/>
              <a:endCxn id="174" idx="2"/>
            </p:cNvCxnSpPr>
            <p:nvPr/>
          </p:nvCxnSpPr>
          <p:spPr>
            <a:xfrm flipH="1">
              <a:off x="7401490" y="4461516"/>
              <a:ext cx="1032260" cy="21684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6B396444-DC33-46C2-8266-D1D5D7FCEAEA}"/>
                </a:ext>
              </a:extLst>
            </p:cNvPr>
            <p:cNvCxnSpPr>
              <a:cxnSpLocks/>
              <a:stCxn id="180" idx="6"/>
              <a:endCxn id="181" idx="2"/>
            </p:cNvCxnSpPr>
            <p:nvPr/>
          </p:nvCxnSpPr>
          <p:spPr>
            <a:xfrm flipH="1">
              <a:off x="8096759" y="4955610"/>
              <a:ext cx="337334" cy="1656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6D977517-9F59-4949-B8C2-3E1AE0189BE5}"/>
                </a:ext>
              </a:extLst>
            </p:cNvPr>
            <p:cNvCxnSpPr>
              <a:cxnSpLocks/>
              <a:stCxn id="180" idx="6"/>
              <a:endCxn id="182" idx="2"/>
            </p:cNvCxnSpPr>
            <p:nvPr/>
          </p:nvCxnSpPr>
          <p:spPr>
            <a:xfrm flipH="1">
              <a:off x="7749837" y="4955610"/>
              <a:ext cx="684256" cy="16702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A9B0ADA6-2158-4DDB-B598-14E0D8897E7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953453" y="4669615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4BAA831B-1C52-4ED0-B7D2-EAB10A3A414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260338" y="4673316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5C425A4F-C893-414D-B297-501F2622884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949905" y="4172371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22A8735-2422-41F1-AA30-3531E47FB8A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606950" y="4177147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6C0D6DF5-D5D3-4DC3-AABB-2D8E6B350C0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258674" y="4176071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3333C516-9A33-4962-A299-3A0E7CE6C73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607532" y="4671006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B47FFA6D-7C4F-484E-B144-E509B2433D9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8292598" y="4174167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2D751723-C244-4B8D-BB08-7062C19031D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8292941" y="4668261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73EC4345-B413-40F9-96D1-9BB854827FE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955607" y="5116196"/>
              <a:ext cx="282304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CA30C3F8-3EC3-4F6E-8EBE-FDAD9BDE4DA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608685" y="5117587"/>
              <a:ext cx="282304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3" name="Content Placeholder 18">
            <a:extLst>
              <a:ext uri="{FF2B5EF4-FFF2-40B4-BE49-F238E27FC236}">
                <a16:creationId xmlns:a16="http://schemas.microsoft.com/office/drawing/2014/main" id="{CF4724A6-00DB-486D-AB5B-64D491FEE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01" y="2394673"/>
            <a:ext cx="900784" cy="900784"/>
          </a:xfrm>
          <a:prstGeom prst="rect">
            <a:avLst/>
          </a:prstGeom>
        </p:spPr>
      </p:pic>
      <p:pic>
        <p:nvPicPr>
          <p:cNvPr id="184" name="Content Placeholder 18">
            <a:extLst>
              <a:ext uri="{FF2B5EF4-FFF2-40B4-BE49-F238E27FC236}">
                <a16:creationId xmlns:a16="http://schemas.microsoft.com/office/drawing/2014/main" id="{8C6F98F0-D8D9-4801-A186-9F7820451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01" y="2394673"/>
            <a:ext cx="900784" cy="900784"/>
          </a:xfrm>
          <a:prstGeom prst="rect">
            <a:avLst/>
          </a:prstGeom>
        </p:spPr>
      </p:pic>
      <p:pic>
        <p:nvPicPr>
          <p:cNvPr id="185" name="Content Placeholder 18">
            <a:extLst>
              <a:ext uri="{FF2B5EF4-FFF2-40B4-BE49-F238E27FC236}">
                <a16:creationId xmlns:a16="http://schemas.microsoft.com/office/drawing/2014/main" id="{425E9659-7EBB-41FC-AA8B-2915E1D3B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01" y="2394673"/>
            <a:ext cx="900784" cy="900784"/>
          </a:xfrm>
          <a:prstGeom prst="rect">
            <a:avLst/>
          </a:prstGeom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DA581603-0272-48D8-8F8F-5D43FBDB1D72}"/>
              </a:ext>
            </a:extLst>
          </p:cNvPr>
          <p:cNvSpPr txBox="1"/>
          <p:nvPr/>
        </p:nvSpPr>
        <p:spPr>
          <a:xfrm>
            <a:off x="3127527" y="1975494"/>
            <a:ext cx="157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Main MCU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181A5576-D9CE-4193-B235-2EC4B46D71BF}"/>
              </a:ext>
            </a:extLst>
          </p:cNvPr>
          <p:cNvSpPr txBox="1"/>
          <p:nvPr/>
        </p:nvSpPr>
        <p:spPr>
          <a:xfrm>
            <a:off x="6557990" y="1977502"/>
            <a:ext cx="2610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Accelerator MCU</a:t>
            </a:r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64771C83-0707-4F5F-BA1C-43A867067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358" y="2394673"/>
            <a:ext cx="900784" cy="900784"/>
          </a:xfrm>
          <a:prstGeom prst="rect">
            <a:avLst/>
          </a:prstGeom>
        </p:spPr>
      </p:pic>
      <p:sp>
        <p:nvSpPr>
          <p:cNvPr id="189" name="TextBox 188">
            <a:extLst>
              <a:ext uri="{FF2B5EF4-FFF2-40B4-BE49-F238E27FC236}">
                <a16:creationId xmlns:a16="http://schemas.microsoft.com/office/drawing/2014/main" id="{49259E46-0203-4F13-B148-FCE4A4947AD6}"/>
              </a:ext>
            </a:extLst>
          </p:cNvPr>
          <p:cNvSpPr txBox="1"/>
          <p:nvPr/>
        </p:nvSpPr>
        <p:spPr>
          <a:xfrm>
            <a:off x="5619588" y="2275869"/>
            <a:ext cx="571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5648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4" grpId="0"/>
      <p:bldP spid="126" grpId="0"/>
      <p:bldP spid="187" grpId="0"/>
      <p:bldP spid="1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FD99E08-5100-4015-B1B2-3C11091D0BD7}"/>
              </a:ext>
            </a:extLst>
          </p:cNvPr>
          <p:cNvSpPr/>
          <p:nvPr/>
        </p:nvSpPr>
        <p:spPr>
          <a:xfrm>
            <a:off x="8134949" y="2659380"/>
            <a:ext cx="3310291" cy="3375660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CE1B8-AC41-47D7-82AE-822DBAFE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Propose – </a:t>
            </a:r>
            <a:r>
              <a:rPr lang="en-US" dirty="0" err="1"/>
              <a:t>Neuro.ZERO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C0EE8-62B7-44CB-AE9F-34908AFE7CB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A </a:t>
            </a:r>
            <a:r>
              <a:rPr lang="en-US" b="1" dirty="0">
                <a:solidFill>
                  <a:schemeClr val="accent6"/>
                </a:solidFill>
              </a:rPr>
              <a:t>co-processor architecture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consisting of a </a:t>
            </a:r>
            <a:r>
              <a:rPr lang="en-US" b="1" dirty="0">
                <a:solidFill>
                  <a:schemeClr val="accent6"/>
                </a:solidFill>
              </a:rPr>
              <a:t>main MCU</a:t>
            </a:r>
            <a:r>
              <a:rPr lang="en-US" dirty="0"/>
              <a:t> that executes </a:t>
            </a:r>
            <a:r>
              <a:rPr lang="en-US" b="1" dirty="0">
                <a:solidFill>
                  <a:schemeClr val="accent6"/>
                </a:solidFill>
              </a:rPr>
              <a:t>scaled-down versions of a DNN</a:t>
            </a:r>
            <a:r>
              <a:rPr lang="en-US" dirty="0"/>
              <a:t> with a battery, and an </a:t>
            </a:r>
            <a:r>
              <a:rPr lang="en-US" b="1" dirty="0">
                <a:solidFill>
                  <a:schemeClr val="accent6"/>
                </a:solidFill>
              </a:rPr>
              <a:t>accelerator MCU</a:t>
            </a:r>
            <a:r>
              <a:rPr lang="en-US" dirty="0"/>
              <a:t> that is powered by harvested energy.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47A56-DB9E-47E0-9FBD-EF55B07F23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A931-E420-4675-860E-8C31CA62DF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pic>
        <p:nvPicPr>
          <p:cNvPr id="6146" name="Picture 2" descr="Image result for algorithm icon">
            <a:extLst>
              <a:ext uri="{FF2B5EF4-FFF2-40B4-BE49-F238E27FC236}">
                <a16:creationId xmlns:a16="http://schemas.microsoft.com/office/drawing/2014/main" id="{FC181EB9-08F8-4AC0-95A0-0138C1F85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583" y="2989721"/>
            <a:ext cx="1510583" cy="151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4A4003-C84C-483B-A302-4467C57C4915}"/>
              </a:ext>
            </a:extLst>
          </p:cNvPr>
          <p:cNvSpPr txBox="1"/>
          <p:nvPr/>
        </p:nvSpPr>
        <p:spPr>
          <a:xfrm>
            <a:off x="8776416" y="4592573"/>
            <a:ext cx="2079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Intermittent Energy-Aware</a:t>
            </a:r>
          </a:p>
          <a:p>
            <a:pPr algn="ctr"/>
            <a:r>
              <a:rPr lang="en-US" sz="2400" b="1" dirty="0"/>
              <a:t>Algorithms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1EEF6A-CC16-41F2-909F-0AE16EE6C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1095" y="2989721"/>
            <a:ext cx="2100543" cy="1510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52AEDD-F0C3-45DE-8A3A-E5E647EFCBAF}"/>
              </a:ext>
            </a:extLst>
          </p:cNvPr>
          <p:cNvSpPr txBox="1"/>
          <p:nvPr/>
        </p:nvSpPr>
        <p:spPr>
          <a:xfrm>
            <a:off x="4807749" y="4592573"/>
            <a:ext cx="295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Multiple Modes of DNN Execution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FDDEEA-E164-43AB-AC4A-27D1C8289A77}"/>
              </a:ext>
            </a:extLst>
          </p:cNvPr>
          <p:cNvSpPr txBox="1"/>
          <p:nvPr/>
        </p:nvSpPr>
        <p:spPr>
          <a:xfrm>
            <a:off x="1231099" y="4592573"/>
            <a:ext cx="2319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Co-MCU</a:t>
            </a:r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Architecture</a:t>
            </a:r>
          </a:p>
        </p:txBody>
      </p:sp>
      <p:pic>
        <p:nvPicPr>
          <p:cNvPr id="14" name="Content Placeholder 18">
            <a:extLst>
              <a:ext uri="{FF2B5EF4-FFF2-40B4-BE49-F238E27FC236}">
                <a16:creationId xmlns:a16="http://schemas.microsoft.com/office/drawing/2014/main" id="{DB9E6913-BB51-4534-926A-080DD6F19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97" y="2939873"/>
            <a:ext cx="1427137" cy="14271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5D0AAD-46A8-451B-8673-B15F4FCFAB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44" y="2939874"/>
            <a:ext cx="1420176" cy="14201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DC427B-C669-45B5-ADD0-C7C2C34E9C85}"/>
              </a:ext>
            </a:extLst>
          </p:cNvPr>
          <p:cNvSpPr txBox="1"/>
          <p:nvPr/>
        </p:nvSpPr>
        <p:spPr>
          <a:xfrm>
            <a:off x="1948329" y="3074063"/>
            <a:ext cx="984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>
                    <a:lumMod val="5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98584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>
            <a:extLst>
              <a:ext uri="{FF2B5EF4-FFF2-40B4-BE49-F238E27FC236}">
                <a16:creationId xmlns:a16="http://schemas.microsoft.com/office/drawing/2014/main" id="{8509EED6-8EC1-444B-AF60-09955DEF90C2}"/>
              </a:ext>
            </a:extLst>
          </p:cNvPr>
          <p:cNvSpPr/>
          <p:nvPr/>
        </p:nvSpPr>
        <p:spPr>
          <a:xfrm>
            <a:off x="7269692" y="3868346"/>
            <a:ext cx="1583363" cy="1052966"/>
          </a:xfrm>
          <a:prstGeom prst="rect">
            <a:avLst/>
          </a:prstGeom>
          <a:solidFill>
            <a:schemeClr val="accent6">
              <a:lumMod val="75000"/>
              <a:alpha val="11000"/>
            </a:schemeClr>
          </a:solidFill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BC41B-1870-4710-B973-30DD61CD0F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20" y="987846"/>
            <a:ext cx="11186160" cy="516569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Energy-aware inference acceleration</a:t>
            </a:r>
            <a:r>
              <a:rPr lang="en-US" dirty="0"/>
              <a:t>: The amount of acceleration is proportional to the currently-available harvested energy.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3D080-A749-4746-B19A-C5F8872B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Algorithm 1: Step-Up Inference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F89A9-3A9D-4926-87E8-693A2F5F82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81185" y="6413842"/>
            <a:ext cx="2743200" cy="232651"/>
          </a:xfrm>
        </p:spPr>
        <p:txBody>
          <a:bodyPr/>
          <a:lstStyle/>
          <a:p>
            <a:fld id="{6D6E361B-DFCA-824D-BA63-ADCED3B4198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0676B-BB93-433E-AA07-19DF0B321B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sp>
        <p:nvSpPr>
          <p:cNvPr id="470" name="직사각형 23">
            <a:extLst>
              <a:ext uri="{FF2B5EF4-FFF2-40B4-BE49-F238E27FC236}">
                <a16:creationId xmlns:a16="http://schemas.microsoft.com/office/drawing/2014/main" id="{16944908-1178-4778-A82E-4E0C22E44CC8}"/>
              </a:ext>
            </a:extLst>
          </p:cNvPr>
          <p:cNvSpPr/>
          <p:nvPr/>
        </p:nvSpPr>
        <p:spPr>
          <a:xfrm>
            <a:off x="9777073" y="6481599"/>
            <a:ext cx="1745743" cy="21345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D7B4C0C0-DED1-4BD6-B448-7F38C2AA626D}"/>
              </a:ext>
            </a:extLst>
          </p:cNvPr>
          <p:cNvSpPr txBox="1"/>
          <p:nvPr/>
        </p:nvSpPr>
        <p:spPr>
          <a:xfrm>
            <a:off x="937858" y="5504837"/>
            <a:ext cx="2452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Original DNN</a:t>
            </a:r>
          </a:p>
          <a:p>
            <a:pPr algn="ctr"/>
            <a:r>
              <a:rPr lang="en-US" sz="2000" b="1" dirty="0"/>
              <a:t>(Accuracy: 80%)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52137F-F304-44AF-B7DB-E768EC2CB73D}"/>
              </a:ext>
            </a:extLst>
          </p:cNvPr>
          <p:cNvGrpSpPr/>
          <p:nvPr/>
        </p:nvGrpSpPr>
        <p:grpSpPr>
          <a:xfrm>
            <a:off x="1479885" y="3487641"/>
            <a:ext cx="1326660" cy="1732417"/>
            <a:chOff x="808552" y="3423981"/>
            <a:chExt cx="1326660" cy="1732417"/>
          </a:xfrm>
        </p:grpSpPr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F127D9A4-2768-404B-811B-DE56242D0CEF}"/>
                </a:ext>
              </a:extLst>
            </p:cNvPr>
            <p:cNvCxnSpPr>
              <a:cxnSpLocks/>
              <a:stCxn id="487" idx="6"/>
              <a:endCxn id="499" idx="2"/>
            </p:cNvCxnSpPr>
            <p:nvPr/>
          </p:nvCxnSpPr>
          <p:spPr>
            <a:xfrm flipH="1">
              <a:off x="1645980" y="3709339"/>
              <a:ext cx="340054" cy="21953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1B7DB2D3-173B-441F-A8C0-FC616334085C}"/>
                </a:ext>
              </a:extLst>
            </p:cNvPr>
            <p:cNvCxnSpPr>
              <a:cxnSpLocks/>
              <a:stCxn id="487" idx="6"/>
              <a:endCxn id="500" idx="2"/>
            </p:cNvCxnSpPr>
            <p:nvPr/>
          </p:nvCxnSpPr>
          <p:spPr>
            <a:xfrm flipH="1">
              <a:off x="1303025" y="3709339"/>
              <a:ext cx="683009" cy="22431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5CE96481-0057-4D2A-B216-019DCB27664F}"/>
                </a:ext>
              </a:extLst>
            </p:cNvPr>
            <p:cNvCxnSpPr>
              <a:cxnSpLocks/>
              <a:stCxn id="487" idx="6"/>
              <a:endCxn id="501" idx="2"/>
            </p:cNvCxnSpPr>
            <p:nvPr/>
          </p:nvCxnSpPr>
          <p:spPr>
            <a:xfrm flipH="1">
              <a:off x="954749" y="3709339"/>
              <a:ext cx="1031285" cy="22323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3FA06E7B-BA59-4A50-8140-52959509A3BE}"/>
                </a:ext>
              </a:extLst>
            </p:cNvPr>
            <p:cNvCxnSpPr>
              <a:cxnSpLocks/>
              <a:stCxn id="488" idx="6"/>
              <a:endCxn id="499" idx="2"/>
            </p:cNvCxnSpPr>
            <p:nvPr/>
          </p:nvCxnSpPr>
          <p:spPr>
            <a:xfrm>
              <a:off x="1641957" y="3706291"/>
              <a:ext cx="4023" cy="2225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7F091322-CBCE-4F5B-A018-39AEBA3A0B8D}"/>
                </a:ext>
              </a:extLst>
            </p:cNvPr>
            <p:cNvCxnSpPr>
              <a:cxnSpLocks/>
              <a:stCxn id="488" idx="6"/>
              <a:endCxn id="500" idx="2"/>
            </p:cNvCxnSpPr>
            <p:nvPr/>
          </p:nvCxnSpPr>
          <p:spPr>
            <a:xfrm flipH="1">
              <a:off x="1303025" y="3706291"/>
              <a:ext cx="338932" cy="22736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AE828070-C999-4026-8614-596D5A14EA64}"/>
                </a:ext>
              </a:extLst>
            </p:cNvPr>
            <p:cNvCxnSpPr>
              <a:cxnSpLocks/>
              <a:stCxn id="488" idx="6"/>
              <a:endCxn id="501" idx="2"/>
            </p:cNvCxnSpPr>
            <p:nvPr/>
          </p:nvCxnSpPr>
          <p:spPr>
            <a:xfrm flipH="1">
              <a:off x="954749" y="3706291"/>
              <a:ext cx="687208" cy="2262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56E3BB94-3DF6-4A15-A5C1-1FCED5FAF00D}"/>
                </a:ext>
              </a:extLst>
            </p:cNvPr>
            <p:cNvCxnSpPr>
              <a:cxnSpLocks/>
              <a:stCxn id="489" idx="6"/>
              <a:endCxn id="499" idx="2"/>
            </p:cNvCxnSpPr>
            <p:nvPr/>
          </p:nvCxnSpPr>
          <p:spPr>
            <a:xfrm>
              <a:off x="1300179" y="3706291"/>
              <a:ext cx="345801" cy="2225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F9038D31-2A29-46EB-A01E-AD5AAAA1E10A}"/>
                </a:ext>
              </a:extLst>
            </p:cNvPr>
            <p:cNvCxnSpPr>
              <a:cxnSpLocks/>
              <a:stCxn id="489" idx="6"/>
              <a:endCxn id="500" idx="2"/>
            </p:cNvCxnSpPr>
            <p:nvPr/>
          </p:nvCxnSpPr>
          <p:spPr>
            <a:xfrm>
              <a:off x="1300179" y="3706291"/>
              <a:ext cx="2846" cy="22736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4BCCB94E-AC9F-4344-A14F-E75F5E618935}"/>
                </a:ext>
              </a:extLst>
            </p:cNvPr>
            <p:cNvCxnSpPr>
              <a:cxnSpLocks/>
              <a:stCxn id="489" idx="6"/>
              <a:endCxn id="501" idx="2"/>
            </p:cNvCxnSpPr>
            <p:nvPr/>
          </p:nvCxnSpPr>
          <p:spPr>
            <a:xfrm flipH="1">
              <a:off x="954749" y="3706291"/>
              <a:ext cx="345430" cy="2262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9D182DDA-BA08-4469-A9B0-03D783B7FEA2}"/>
                </a:ext>
              </a:extLst>
            </p:cNvPr>
            <p:cNvCxnSpPr>
              <a:cxnSpLocks/>
              <a:stCxn id="490" idx="6"/>
              <a:endCxn id="499" idx="2"/>
            </p:cNvCxnSpPr>
            <p:nvPr/>
          </p:nvCxnSpPr>
          <p:spPr>
            <a:xfrm>
              <a:off x="955010" y="3706291"/>
              <a:ext cx="690970" cy="2225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CDA531DF-B5AF-4ABF-8ACC-2A396F9733DD}"/>
                </a:ext>
              </a:extLst>
            </p:cNvPr>
            <p:cNvCxnSpPr>
              <a:cxnSpLocks/>
              <a:stCxn id="490" idx="6"/>
              <a:endCxn id="500" idx="2"/>
            </p:cNvCxnSpPr>
            <p:nvPr/>
          </p:nvCxnSpPr>
          <p:spPr>
            <a:xfrm>
              <a:off x="955010" y="3706291"/>
              <a:ext cx="348015" cy="22736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47682989-33DE-42F2-91A3-BFB53BDF76D1}"/>
                </a:ext>
              </a:extLst>
            </p:cNvPr>
            <p:cNvCxnSpPr>
              <a:cxnSpLocks/>
              <a:stCxn id="490" idx="6"/>
              <a:endCxn id="501" idx="2"/>
            </p:cNvCxnSpPr>
            <p:nvPr/>
          </p:nvCxnSpPr>
          <p:spPr>
            <a:xfrm flipH="1">
              <a:off x="954749" y="3706291"/>
              <a:ext cx="261" cy="2262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60B83139-3580-4292-876E-A327773E8B17}"/>
                </a:ext>
              </a:extLst>
            </p:cNvPr>
            <p:cNvCxnSpPr>
              <a:cxnSpLocks/>
              <a:stCxn id="499" idx="6"/>
              <a:endCxn id="497" idx="2"/>
            </p:cNvCxnSpPr>
            <p:nvPr/>
          </p:nvCxnSpPr>
          <p:spPr>
            <a:xfrm>
              <a:off x="1645980" y="4211182"/>
              <a:ext cx="3548" cy="2149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B5170308-E927-41F9-8F06-75A4C75F2C28}"/>
                </a:ext>
              </a:extLst>
            </p:cNvPr>
            <p:cNvCxnSpPr>
              <a:cxnSpLocks/>
              <a:stCxn id="499" idx="6"/>
              <a:endCxn id="498" idx="2"/>
            </p:cNvCxnSpPr>
            <p:nvPr/>
          </p:nvCxnSpPr>
          <p:spPr>
            <a:xfrm flipH="1">
              <a:off x="956413" y="4211182"/>
              <a:ext cx="689567" cy="2186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0BEC1215-9DB7-463A-9613-0E90A768139B}"/>
                </a:ext>
              </a:extLst>
            </p:cNvPr>
            <p:cNvCxnSpPr>
              <a:cxnSpLocks/>
              <a:stCxn id="500" idx="6"/>
              <a:endCxn id="497" idx="2"/>
            </p:cNvCxnSpPr>
            <p:nvPr/>
          </p:nvCxnSpPr>
          <p:spPr>
            <a:xfrm>
              <a:off x="1303025" y="4215958"/>
              <a:ext cx="346503" cy="21016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F1FB1E3E-05DA-4641-AB8E-37DA4755D5A7}"/>
                </a:ext>
              </a:extLst>
            </p:cNvPr>
            <p:cNvCxnSpPr>
              <a:cxnSpLocks/>
              <a:stCxn id="500" idx="6"/>
              <a:endCxn id="498" idx="2"/>
            </p:cNvCxnSpPr>
            <p:nvPr/>
          </p:nvCxnSpPr>
          <p:spPr>
            <a:xfrm flipH="1">
              <a:off x="956413" y="4215958"/>
              <a:ext cx="346612" cy="21386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A29A8EE8-C16B-42CE-84F3-9E0A69A789A0}"/>
                </a:ext>
              </a:extLst>
            </p:cNvPr>
            <p:cNvCxnSpPr>
              <a:cxnSpLocks/>
              <a:stCxn id="501" idx="6"/>
              <a:endCxn id="497" idx="2"/>
            </p:cNvCxnSpPr>
            <p:nvPr/>
          </p:nvCxnSpPr>
          <p:spPr>
            <a:xfrm>
              <a:off x="954749" y="4214882"/>
              <a:ext cx="694779" cy="2112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7DB465FE-EC94-47BB-92CD-12ED68CC3F28}"/>
                </a:ext>
              </a:extLst>
            </p:cNvPr>
            <p:cNvCxnSpPr>
              <a:cxnSpLocks/>
              <a:stCxn id="501" idx="6"/>
              <a:endCxn id="498" idx="2"/>
            </p:cNvCxnSpPr>
            <p:nvPr/>
          </p:nvCxnSpPr>
          <p:spPr>
            <a:xfrm>
              <a:off x="954749" y="4214882"/>
              <a:ext cx="1664" cy="2149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B91E662E-CD0A-401A-9923-089A40EA708B}"/>
                </a:ext>
              </a:extLst>
            </p:cNvPr>
            <p:cNvCxnSpPr>
              <a:cxnSpLocks/>
              <a:stCxn id="499" idx="6"/>
              <a:endCxn id="502" idx="2"/>
            </p:cNvCxnSpPr>
            <p:nvPr/>
          </p:nvCxnSpPr>
          <p:spPr>
            <a:xfrm flipH="1">
              <a:off x="1303607" y="4211182"/>
              <a:ext cx="342373" cy="2163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A78B5D90-E3A1-43AE-AE3D-B9AD3446FB91}"/>
                </a:ext>
              </a:extLst>
            </p:cNvPr>
            <p:cNvCxnSpPr>
              <a:cxnSpLocks/>
              <a:stCxn id="500" idx="6"/>
              <a:endCxn id="502" idx="2"/>
            </p:cNvCxnSpPr>
            <p:nvPr/>
          </p:nvCxnSpPr>
          <p:spPr>
            <a:xfrm>
              <a:off x="1303025" y="4215958"/>
              <a:ext cx="582" cy="21155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51C60BAB-357C-4A14-B010-36B6D662BE7D}"/>
                </a:ext>
              </a:extLst>
            </p:cNvPr>
            <p:cNvCxnSpPr>
              <a:cxnSpLocks/>
              <a:stCxn id="501" idx="6"/>
              <a:endCxn id="502" idx="2"/>
            </p:cNvCxnSpPr>
            <p:nvPr/>
          </p:nvCxnSpPr>
          <p:spPr>
            <a:xfrm>
              <a:off x="954749" y="4214882"/>
              <a:ext cx="348858" cy="2126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2D91E41B-1A11-41E9-9C7E-3FD7C4118413}"/>
                </a:ext>
              </a:extLst>
            </p:cNvPr>
            <p:cNvCxnSpPr>
              <a:cxnSpLocks/>
              <a:stCxn id="497" idx="6"/>
              <a:endCxn id="506" idx="2"/>
            </p:cNvCxnSpPr>
            <p:nvPr/>
          </p:nvCxnSpPr>
          <p:spPr>
            <a:xfrm>
              <a:off x="1649528" y="4708426"/>
              <a:ext cx="2154" cy="16427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6C9F0558-5986-464B-BA2A-1727D8B3F516}"/>
                </a:ext>
              </a:extLst>
            </p:cNvPr>
            <p:cNvCxnSpPr>
              <a:cxnSpLocks/>
              <a:stCxn id="502" idx="6"/>
              <a:endCxn id="506" idx="2"/>
            </p:cNvCxnSpPr>
            <p:nvPr/>
          </p:nvCxnSpPr>
          <p:spPr>
            <a:xfrm>
              <a:off x="1303607" y="4709817"/>
              <a:ext cx="348075" cy="1628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A00BA449-9430-41A4-9F98-5FB059E9476B}"/>
                </a:ext>
              </a:extLst>
            </p:cNvPr>
            <p:cNvCxnSpPr>
              <a:cxnSpLocks/>
              <a:stCxn id="498" idx="6"/>
              <a:endCxn id="506" idx="2"/>
            </p:cNvCxnSpPr>
            <p:nvPr/>
          </p:nvCxnSpPr>
          <p:spPr>
            <a:xfrm>
              <a:off x="956413" y="4712127"/>
              <a:ext cx="695269" cy="160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1C2554D3-8B15-47FD-AD33-7DDD46ECEFC2}"/>
                </a:ext>
              </a:extLst>
            </p:cNvPr>
            <p:cNvCxnSpPr>
              <a:cxnSpLocks/>
              <a:stCxn id="497" idx="6"/>
              <a:endCxn id="507" idx="2"/>
            </p:cNvCxnSpPr>
            <p:nvPr/>
          </p:nvCxnSpPr>
          <p:spPr>
            <a:xfrm flipH="1">
              <a:off x="1304760" y="4708426"/>
              <a:ext cx="344768" cy="16566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16842295-71BD-4C97-AE2F-42B86E7C0F59}"/>
                </a:ext>
              </a:extLst>
            </p:cNvPr>
            <p:cNvCxnSpPr>
              <a:cxnSpLocks/>
              <a:stCxn id="502" idx="6"/>
              <a:endCxn id="507" idx="2"/>
            </p:cNvCxnSpPr>
            <p:nvPr/>
          </p:nvCxnSpPr>
          <p:spPr>
            <a:xfrm>
              <a:off x="1303607" y="4709817"/>
              <a:ext cx="1153" cy="16427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7FEBE110-169A-43B4-891D-E9BD3271011A}"/>
                </a:ext>
              </a:extLst>
            </p:cNvPr>
            <p:cNvCxnSpPr>
              <a:cxnSpLocks/>
              <a:stCxn id="498" idx="6"/>
              <a:endCxn id="507" idx="2"/>
            </p:cNvCxnSpPr>
            <p:nvPr/>
          </p:nvCxnSpPr>
          <p:spPr>
            <a:xfrm>
              <a:off x="956413" y="4712127"/>
              <a:ext cx="348347" cy="16196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E2BCCA09-9A38-4265-AC95-B624AE376966}"/>
                </a:ext>
              </a:extLst>
            </p:cNvPr>
            <p:cNvCxnSpPr>
              <a:cxnSpLocks/>
              <a:stCxn id="487" idx="6"/>
              <a:endCxn id="547" idx="2"/>
            </p:cNvCxnSpPr>
            <p:nvPr/>
          </p:nvCxnSpPr>
          <p:spPr>
            <a:xfrm>
              <a:off x="1986034" y="3709339"/>
              <a:ext cx="2639" cy="22133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CE0CAB41-3A4E-4025-90E7-34665542CC20}"/>
                </a:ext>
              </a:extLst>
            </p:cNvPr>
            <p:cNvCxnSpPr>
              <a:cxnSpLocks/>
              <a:stCxn id="547" idx="2"/>
              <a:endCxn id="488" idx="6"/>
            </p:cNvCxnSpPr>
            <p:nvPr/>
          </p:nvCxnSpPr>
          <p:spPr>
            <a:xfrm flipH="1" flipV="1">
              <a:off x="1641957" y="3706291"/>
              <a:ext cx="346716" cy="22438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>
              <a:extLst>
                <a:ext uri="{FF2B5EF4-FFF2-40B4-BE49-F238E27FC236}">
                  <a16:creationId xmlns:a16="http://schemas.microsoft.com/office/drawing/2014/main" id="{C9D60811-BA62-4FA0-96F6-35223C8FB49F}"/>
                </a:ext>
              </a:extLst>
            </p:cNvPr>
            <p:cNvCxnSpPr>
              <a:cxnSpLocks/>
              <a:stCxn id="547" idx="2"/>
              <a:endCxn id="489" idx="6"/>
            </p:cNvCxnSpPr>
            <p:nvPr/>
          </p:nvCxnSpPr>
          <p:spPr>
            <a:xfrm flipH="1" flipV="1">
              <a:off x="1300179" y="3706291"/>
              <a:ext cx="688494" cy="22438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56D32D5D-1EC7-4A8A-A925-3A8CE5131A71}"/>
                </a:ext>
              </a:extLst>
            </p:cNvPr>
            <p:cNvCxnSpPr>
              <a:cxnSpLocks/>
              <a:stCxn id="547" idx="2"/>
              <a:endCxn id="490" idx="6"/>
            </p:cNvCxnSpPr>
            <p:nvPr/>
          </p:nvCxnSpPr>
          <p:spPr>
            <a:xfrm flipH="1" flipV="1">
              <a:off x="955010" y="3706291"/>
              <a:ext cx="1033663" cy="22438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69A71D54-290B-44FD-A3C4-0079B79F135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844879" y="3421988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9A494C40-580C-40EA-8591-A93EC028825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500802" y="3418940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F282696C-9C2E-457E-AB30-C48664BDD95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59024" y="3418940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BA767575-3581-4E4B-A215-D23145F12BA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813855" y="3418940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72014188-7535-41EA-B287-CF5DF76AFCB5}"/>
                </a:ext>
              </a:extLst>
            </p:cNvPr>
            <p:cNvCxnSpPr>
              <a:cxnSpLocks/>
              <a:stCxn id="547" idx="6"/>
              <a:endCxn id="560" idx="2"/>
            </p:cNvCxnSpPr>
            <p:nvPr/>
          </p:nvCxnSpPr>
          <p:spPr>
            <a:xfrm>
              <a:off x="1988673" y="4212978"/>
              <a:ext cx="343" cy="21179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F1D94F8D-0D78-431B-8E1D-E21EFEE88D76}"/>
                </a:ext>
              </a:extLst>
            </p:cNvPr>
            <p:cNvCxnSpPr>
              <a:cxnSpLocks/>
              <a:stCxn id="560" idx="2"/>
              <a:endCxn id="499" idx="6"/>
            </p:cNvCxnSpPr>
            <p:nvPr/>
          </p:nvCxnSpPr>
          <p:spPr>
            <a:xfrm flipH="1" flipV="1">
              <a:off x="1645980" y="4211182"/>
              <a:ext cx="343036" cy="2135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>
              <a:extLst>
                <a:ext uri="{FF2B5EF4-FFF2-40B4-BE49-F238E27FC236}">
                  <a16:creationId xmlns:a16="http://schemas.microsoft.com/office/drawing/2014/main" id="{29E06516-4F7A-44AD-8246-6CEFACB91950}"/>
                </a:ext>
              </a:extLst>
            </p:cNvPr>
            <p:cNvCxnSpPr>
              <a:cxnSpLocks/>
              <a:stCxn id="560" idx="2"/>
              <a:endCxn id="500" idx="6"/>
            </p:cNvCxnSpPr>
            <p:nvPr/>
          </p:nvCxnSpPr>
          <p:spPr>
            <a:xfrm flipH="1" flipV="1">
              <a:off x="1303025" y="4215958"/>
              <a:ext cx="685991" cy="20881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id="{126B1961-6419-4B00-935B-D60787E0653F}"/>
                </a:ext>
              </a:extLst>
            </p:cNvPr>
            <p:cNvCxnSpPr>
              <a:cxnSpLocks/>
              <a:stCxn id="560" idx="2"/>
              <a:endCxn id="501" idx="6"/>
            </p:cNvCxnSpPr>
            <p:nvPr/>
          </p:nvCxnSpPr>
          <p:spPr>
            <a:xfrm flipH="1" flipV="1">
              <a:off x="954749" y="4214882"/>
              <a:ext cx="1034267" cy="2098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D74CD736-BC5B-434F-862C-DEF8129624A8}"/>
                </a:ext>
              </a:extLst>
            </p:cNvPr>
            <p:cNvCxnSpPr>
              <a:cxnSpLocks/>
              <a:stCxn id="547" idx="6"/>
              <a:endCxn id="497" idx="2"/>
            </p:cNvCxnSpPr>
            <p:nvPr/>
          </p:nvCxnSpPr>
          <p:spPr>
            <a:xfrm flipH="1">
              <a:off x="1649528" y="4212978"/>
              <a:ext cx="339145" cy="21314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id="{7E2BF5EE-5FF2-4A25-A2F5-42D3619EA8CE}"/>
                </a:ext>
              </a:extLst>
            </p:cNvPr>
            <p:cNvCxnSpPr>
              <a:cxnSpLocks/>
              <a:stCxn id="547" idx="6"/>
              <a:endCxn id="502" idx="2"/>
            </p:cNvCxnSpPr>
            <p:nvPr/>
          </p:nvCxnSpPr>
          <p:spPr>
            <a:xfrm flipH="1">
              <a:off x="1303607" y="4212978"/>
              <a:ext cx="685066" cy="21453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EF50658E-023D-428D-80B1-20EAF478CBD3}"/>
                </a:ext>
              </a:extLst>
            </p:cNvPr>
            <p:cNvCxnSpPr>
              <a:cxnSpLocks/>
              <a:stCxn id="547" idx="6"/>
              <a:endCxn id="498" idx="2"/>
            </p:cNvCxnSpPr>
            <p:nvPr/>
          </p:nvCxnSpPr>
          <p:spPr>
            <a:xfrm flipH="1">
              <a:off x="956413" y="4212978"/>
              <a:ext cx="1032260" cy="21684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D9017944-0EE4-4C72-861B-6D8125FB01C0}"/>
                </a:ext>
              </a:extLst>
            </p:cNvPr>
            <p:cNvCxnSpPr>
              <a:cxnSpLocks/>
              <a:stCxn id="560" idx="6"/>
              <a:endCxn id="506" idx="2"/>
            </p:cNvCxnSpPr>
            <p:nvPr/>
          </p:nvCxnSpPr>
          <p:spPr>
            <a:xfrm flipH="1">
              <a:off x="1651682" y="4707072"/>
              <a:ext cx="337334" cy="1656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B2B8D41E-9234-4C11-9DD1-295E683156FE}"/>
                </a:ext>
              </a:extLst>
            </p:cNvPr>
            <p:cNvCxnSpPr>
              <a:cxnSpLocks/>
              <a:stCxn id="560" idx="6"/>
              <a:endCxn id="507" idx="2"/>
            </p:cNvCxnSpPr>
            <p:nvPr/>
          </p:nvCxnSpPr>
          <p:spPr>
            <a:xfrm flipH="1">
              <a:off x="1304760" y="4707072"/>
              <a:ext cx="684256" cy="16702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840F3E81-713B-4998-8CBE-E501D88BAB6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508376" y="4421077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B9EB850C-1412-4D66-A2C3-78B2AD03B6C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815261" y="4424778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AC5C1713-CD22-406B-9CD0-7F9C6F6E674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504828" y="3923833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01BD1B1A-0E5D-4CF9-9FFC-CFB6010651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61873" y="3928609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903672F9-7103-495A-A4AF-BA2C090FAA2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813597" y="3927533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E454BAFB-68D6-4F64-8348-2FBF7341F62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62455" y="4422468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F168451C-921B-442A-A1EE-47A536D2688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847521" y="3925629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5D830DD2-DE24-4B74-B68B-DEE8E8EBA1C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847864" y="4419723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76B5C4D2-FB29-4806-AF20-35A2CA0B5D0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510530" y="4867658"/>
              <a:ext cx="282304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7D3C1FE0-E510-4D5D-9F34-C4E7B1BEF32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63608" y="4869049"/>
              <a:ext cx="282304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961EA23-C063-4AC5-A8B7-E96474210124}"/>
              </a:ext>
            </a:extLst>
          </p:cNvPr>
          <p:cNvCxnSpPr>
            <a:cxnSpLocks/>
            <a:stCxn id="109" idx="6"/>
            <a:endCxn id="124" idx="2"/>
          </p:cNvCxnSpPr>
          <p:nvPr/>
        </p:nvCxnSpPr>
        <p:spPr>
          <a:xfrm flipH="1">
            <a:off x="5225502" y="3579960"/>
            <a:ext cx="1701814" cy="41257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4FAF082-FAA1-4D20-80FD-B52A96E9DCAF}"/>
              </a:ext>
            </a:extLst>
          </p:cNvPr>
          <p:cNvCxnSpPr>
            <a:cxnSpLocks/>
            <a:stCxn id="109" idx="6"/>
            <a:endCxn id="125" idx="2"/>
          </p:cNvCxnSpPr>
          <p:nvPr/>
        </p:nvCxnSpPr>
        <p:spPr>
          <a:xfrm flipH="1">
            <a:off x="4882547" y="3579960"/>
            <a:ext cx="2044769" cy="4173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7B06EFF-1603-4E6D-8B4B-15594A0C152F}"/>
              </a:ext>
            </a:extLst>
          </p:cNvPr>
          <p:cNvCxnSpPr>
            <a:cxnSpLocks/>
            <a:stCxn id="109" idx="6"/>
            <a:endCxn id="126" idx="2"/>
          </p:cNvCxnSpPr>
          <p:nvPr/>
        </p:nvCxnSpPr>
        <p:spPr>
          <a:xfrm flipH="1">
            <a:off x="4534271" y="3579960"/>
            <a:ext cx="2393045" cy="41627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1101DF9-7CFA-4ABC-9E16-AEE4D44EE8F7}"/>
              </a:ext>
            </a:extLst>
          </p:cNvPr>
          <p:cNvCxnSpPr>
            <a:cxnSpLocks/>
            <a:stCxn id="110" idx="6"/>
            <a:endCxn id="124" idx="2"/>
          </p:cNvCxnSpPr>
          <p:nvPr/>
        </p:nvCxnSpPr>
        <p:spPr>
          <a:xfrm flipH="1">
            <a:off x="5225502" y="3576912"/>
            <a:ext cx="1357737" cy="41562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A22F548-683A-4E73-B339-DE6D47C0F5A8}"/>
              </a:ext>
            </a:extLst>
          </p:cNvPr>
          <p:cNvCxnSpPr>
            <a:cxnSpLocks/>
            <a:stCxn id="110" idx="6"/>
            <a:endCxn id="125" idx="2"/>
          </p:cNvCxnSpPr>
          <p:nvPr/>
        </p:nvCxnSpPr>
        <p:spPr>
          <a:xfrm flipH="1">
            <a:off x="4882547" y="3576912"/>
            <a:ext cx="1700692" cy="42040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FE82614-A7ED-4CF7-ABE4-3DBDAB3B430B}"/>
              </a:ext>
            </a:extLst>
          </p:cNvPr>
          <p:cNvCxnSpPr>
            <a:cxnSpLocks/>
            <a:stCxn id="110" idx="6"/>
            <a:endCxn id="126" idx="2"/>
          </p:cNvCxnSpPr>
          <p:nvPr/>
        </p:nvCxnSpPr>
        <p:spPr>
          <a:xfrm flipH="1">
            <a:off x="4534271" y="3576912"/>
            <a:ext cx="2048968" cy="41932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E9896CA-2D73-433C-B4DC-19CB837A145B}"/>
              </a:ext>
            </a:extLst>
          </p:cNvPr>
          <p:cNvCxnSpPr>
            <a:cxnSpLocks/>
            <a:stCxn id="111" idx="6"/>
            <a:endCxn id="124" idx="2"/>
          </p:cNvCxnSpPr>
          <p:nvPr/>
        </p:nvCxnSpPr>
        <p:spPr>
          <a:xfrm flipH="1">
            <a:off x="5225502" y="3576912"/>
            <a:ext cx="1015959" cy="41562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1A66AB9-AAA4-49A7-9DA1-45EF055DC585}"/>
              </a:ext>
            </a:extLst>
          </p:cNvPr>
          <p:cNvCxnSpPr>
            <a:cxnSpLocks/>
            <a:stCxn id="111" idx="6"/>
            <a:endCxn id="125" idx="2"/>
          </p:cNvCxnSpPr>
          <p:nvPr/>
        </p:nvCxnSpPr>
        <p:spPr>
          <a:xfrm flipH="1">
            <a:off x="4882547" y="3576912"/>
            <a:ext cx="1358914" cy="42040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0BE188A-9ECB-4777-82BE-D3839837E072}"/>
              </a:ext>
            </a:extLst>
          </p:cNvPr>
          <p:cNvCxnSpPr>
            <a:cxnSpLocks/>
            <a:stCxn id="111" idx="6"/>
            <a:endCxn id="126" idx="2"/>
          </p:cNvCxnSpPr>
          <p:nvPr/>
        </p:nvCxnSpPr>
        <p:spPr>
          <a:xfrm flipH="1">
            <a:off x="4534271" y="3576912"/>
            <a:ext cx="1707190" cy="41932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C5681F4-3431-4E05-87A4-E842D57844E4}"/>
              </a:ext>
            </a:extLst>
          </p:cNvPr>
          <p:cNvCxnSpPr>
            <a:cxnSpLocks/>
            <a:stCxn id="112" idx="6"/>
            <a:endCxn id="124" idx="2"/>
          </p:cNvCxnSpPr>
          <p:nvPr/>
        </p:nvCxnSpPr>
        <p:spPr>
          <a:xfrm flipH="1">
            <a:off x="5225502" y="3576912"/>
            <a:ext cx="670790" cy="41562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A6CEA12-5A0C-4DD6-848B-9B0C894D0FCD}"/>
              </a:ext>
            </a:extLst>
          </p:cNvPr>
          <p:cNvCxnSpPr>
            <a:cxnSpLocks/>
            <a:stCxn id="112" idx="6"/>
            <a:endCxn id="125" idx="2"/>
          </p:cNvCxnSpPr>
          <p:nvPr/>
        </p:nvCxnSpPr>
        <p:spPr>
          <a:xfrm flipH="1">
            <a:off x="4882547" y="3576912"/>
            <a:ext cx="1013745" cy="42040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87FDDDD-BA94-4DB2-A8AC-405A077DB41B}"/>
              </a:ext>
            </a:extLst>
          </p:cNvPr>
          <p:cNvCxnSpPr>
            <a:cxnSpLocks/>
            <a:stCxn id="112" idx="6"/>
            <a:endCxn id="126" idx="2"/>
          </p:cNvCxnSpPr>
          <p:nvPr/>
        </p:nvCxnSpPr>
        <p:spPr>
          <a:xfrm flipH="1">
            <a:off x="4534271" y="3576912"/>
            <a:ext cx="1362021" cy="41932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94DEDCF-E3E2-43BA-B8B3-2209A1817270}"/>
              </a:ext>
            </a:extLst>
          </p:cNvPr>
          <p:cNvCxnSpPr>
            <a:cxnSpLocks/>
            <a:stCxn id="124" idx="6"/>
            <a:endCxn id="122" idx="2"/>
          </p:cNvCxnSpPr>
          <p:nvPr/>
        </p:nvCxnSpPr>
        <p:spPr>
          <a:xfrm>
            <a:off x="5225502" y="4274843"/>
            <a:ext cx="3548" cy="21494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EF78C2C-404A-4F41-BA5B-68FEBE0455FC}"/>
              </a:ext>
            </a:extLst>
          </p:cNvPr>
          <p:cNvCxnSpPr>
            <a:cxnSpLocks/>
            <a:stCxn id="124" idx="6"/>
            <a:endCxn id="123" idx="2"/>
          </p:cNvCxnSpPr>
          <p:nvPr/>
        </p:nvCxnSpPr>
        <p:spPr>
          <a:xfrm flipH="1">
            <a:off x="4535935" y="4274843"/>
            <a:ext cx="689567" cy="21864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E8D6FBE-9008-478C-8FA3-5D8D9E5CAC67}"/>
              </a:ext>
            </a:extLst>
          </p:cNvPr>
          <p:cNvCxnSpPr>
            <a:cxnSpLocks/>
            <a:stCxn id="125" idx="6"/>
            <a:endCxn id="122" idx="2"/>
          </p:cNvCxnSpPr>
          <p:nvPr/>
        </p:nvCxnSpPr>
        <p:spPr>
          <a:xfrm>
            <a:off x="4882547" y="4279619"/>
            <a:ext cx="346503" cy="21016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6EFD139-1F0A-4776-B22B-8409B6F7CDC3}"/>
              </a:ext>
            </a:extLst>
          </p:cNvPr>
          <p:cNvCxnSpPr>
            <a:cxnSpLocks/>
            <a:stCxn id="125" idx="6"/>
            <a:endCxn id="123" idx="2"/>
          </p:cNvCxnSpPr>
          <p:nvPr/>
        </p:nvCxnSpPr>
        <p:spPr>
          <a:xfrm flipH="1">
            <a:off x="4535935" y="4279619"/>
            <a:ext cx="346612" cy="21386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00D433A-A36F-4C80-8D02-720E4C00CC4E}"/>
              </a:ext>
            </a:extLst>
          </p:cNvPr>
          <p:cNvCxnSpPr>
            <a:cxnSpLocks/>
            <a:stCxn id="126" idx="6"/>
            <a:endCxn id="122" idx="2"/>
          </p:cNvCxnSpPr>
          <p:nvPr/>
        </p:nvCxnSpPr>
        <p:spPr>
          <a:xfrm>
            <a:off x="4534271" y="4278543"/>
            <a:ext cx="694779" cy="21124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7325AF0-A66B-45BD-961C-C88532314E9A}"/>
              </a:ext>
            </a:extLst>
          </p:cNvPr>
          <p:cNvCxnSpPr>
            <a:cxnSpLocks/>
            <a:stCxn id="126" idx="6"/>
            <a:endCxn id="123" idx="2"/>
          </p:cNvCxnSpPr>
          <p:nvPr/>
        </p:nvCxnSpPr>
        <p:spPr>
          <a:xfrm>
            <a:off x="4534271" y="4278543"/>
            <a:ext cx="1664" cy="21494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DC05632-8F43-4223-BC3A-A4BBDE9D0A3E}"/>
              </a:ext>
            </a:extLst>
          </p:cNvPr>
          <p:cNvCxnSpPr>
            <a:cxnSpLocks/>
            <a:stCxn id="124" idx="6"/>
            <a:endCxn id="127" idx="2"/>
          </p:cNvCxnSpPr>
          <p:nvPr/>
        </p:nvCxnSpPr>
        <p:spPr>
          <a:xfrm flipH="1">
            <a:off x="4883129" y="4274843"/>
            <a:ext cx="342373" cy="21633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E4E810C-87FB-42FD-910A-423194E0D482}"/>
              </a:ext>
            </a:extLst>
          </p:cNvPr>
          <p:cNvCxnSpPr>
            <a:cxnSpLocks/>
            <a:stCxn id="125" idx="6"/>
            <a:endCxn id="127" idx="2"/>
          </p:cNvCxnSpPr>
          <p:nvPr/>
        </p:nvCxnSpPr>
        <p:spPr>
          <a:xfrm>
            <a:off x="4882547" y="4279619"/>
            <a:ext cx="582" cy="2115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1F8D749-C32B-4E45-A0A0-86CC692CC4B3}"/>
              </a:ext>
            </a:extLst>
          </p:cNvPr>
          <p:cNvCxnSpPr>
            <a:cxnSpLocks/>
            <a:stCxn id="126" idx="6"/>
            <a:endCxn id="127" idx="2"/>
          </p:cNvCxnSpPr>
          <p:nvPr/>
        </p:nvCxnSpPr>
        <p:spPr>
          <a:xfrm>
            <a:off x="4534271" y="4278543"/>
            <a:ext cx="348858" cy="21263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938F557-D70E-49FD-9371-16A2723E5D92}"/>
              </a:ext>
            </a:extLst>
          </p:cNvPr>
          <p:cNvCxnSpPr>
            <a:cxnSpLocks/>
            <a:stCxn id="122" idx="6"/>
            <a:endCxn id="130" idx="2"/>
          </p:cNvCxnSpPr>
          <p:nvPr/>
        </p:nvCxnSpPr>
        <p:spPr>
          <a:xfrm>
            <a:off x="5229050" y="4772087"/>
            <a:ext cx="1350706" cy="40811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F38A8E7-83AD-4E0E-951B-4C3767D8FE51}"/>
              </a:ext>
            </a:extLst>
          </p:cNvPr>
          <p:cNvCxnSpPr>
            <a:cxnSpLocks/>
            <a:stCxn id="127" idx="6"/>
            <a:endCxn id="130" idx="2"/>
          </p:cNvCxnSpPr>
          <p:nvPr/>
        </p:nvCxnSpPr>
        <p:spPr>
          <a:xfrm>
            <a:off x="4883129" y="4773478"/>
            <a:ext cx="1696627" cy="40672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66A052F-9829-4901-8D95-2B3C06FDDDE1}"/>
              </a:ext>
            </a:extLst>
          </p:cNvPr>
          <p:cNvCxnSpPr>
            <a:cxnSpLocks/>
            <a:stCxn id="123" idx="6"/>
            <a:endCxn id="130" idx="2"/>
          </p:cNvCxnSpPr>
          <p:nvPr/>
        </p:nvCxnSpPr>
        <p:spPr>
          <a:xfrm>
            <a:off x="4535935" y="4775788"/>
            <a:ext cx="2043821" cy="40441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476739E-2648-4E9B-808F-FF5443F709CE}"/>
              </a:ext>
            </a:extLst>
          </p:cNvPr>
          <p:cNvCxnSpPr>
            <a:cxnSpLocks/>
            <a:stCxn id="122" idx="6"/>
            <a:endCxn id="131" idx="2"/>
          </p:cNvCxnSpPr>
          <p:nvPr/>
        </p:nvCxnSpPr>
        <p:spPr>
          <a:xfrm>
            <a:off x="5229050" y="4772087"/>
            <a:ext cx="1003784" cy="40950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4941161-7C6D-4D58-83AB-B65B2ED7619B}"/>
              </a:ext>
            </a:extLst>
          </p:cNvPr>
          <p:cNvCxnSpPr>
            <a:cxnSpLocks/>
            <a:stCxn id="127" idx="6"/>
            <a:endCxn id="131" idx="2"/>
          </p:cNvCxnSpPr>
          <p:nvPr/>
        </p:nvCxnSpPr>
        <p:spPr>
          <a:xfrm>
            <a:off x="4883129" y="4773478"/>
            <a:ext cx="1349705" cy="40811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2382C24-4D94-4CBE-9521-AF21004CD4B6}"/>
              </a:ext>
            </a:extLst>
          </p:cNvPr>
          <p:cNvCxnSpPr>
            <a:cxnSpLocks/>
            <a:stCxn id="123" idx="6"/>
            <a:endCxn id="131" idx="2"/>
          </p:cNvCxnSpPr>
          <p:nvPr/>
        </p:nvCxnSpPr>
        <p:spPr>
          <a:xfrm>
            <a:off x="4535935" y="4775788"/>
            <a:ext cx="1696899" cy="40580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DB9C056-DE09-4369-A11B-35DBF7359AB8}"/>
              </a:ext>
            </a:extLst>
          </p:cNvPr>
          <p:cNvCxnSpPr>
            <a:cxnSpLocks/>
            <a:stCxn id="109" idx="6"/>
            <a:endCxn id="128" idx="2"/>
          </p:cNvCxnSpPr>
          <p:nvPr/>
        </p:nvCxnSpPr>
        <p:spPr>
          <a:xfrm flipH="1">
            <a:off x="5568195" y="3579960"/>
            <a:ext cx="1359121" cy="41437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33B4B1D-A38A-4050-8B4B-DFAF47FFC943}"/>
              </a:ext>
            </a:extLst>
          </p:cNvPr>
          <p:cNvCxnSpPr>
            <a:cxnSpLocks/>
            <a:stCxn id="128" idx="2"/>
            <a:endCxn id="110" idx="6"/>
          </p:cNvCxnSpPr>
          <p:nvPr/>
        </p:nvCxnSpPr>
        <p:spPr>
          <a:xfrm flipV="1">
            <a:off x="5568195" y="3576912"/>
            <a:ext cx="1015044" cy="41742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F1674EE-21A4-4AB8-B8D0-CF2FAB186CFE}"/>
              </a:ext>
            </a:extLst>
          </p:cNvPr>
          <p:cNvCxnSpPr>
            <a:cxnSpLocks/>
            <a:stCxn id="128" idx="2"/>
            <a:endCxn id="111" idx="6"/>
          </p:cNvCxnSpPr>
          <p:nvPr/>
        </p:nvCxnSpPr>
        <p:spPr>
          <a:xfrm flipV="1">
            <a:off x="5568195" y="3576912"/>
            <a:ext cx="673266" cy="41742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27D0882-B7F4-47CB-9E34-93624DF39EA4}"/>
              </a:ext>
            </a:extLst>
          </p:cNvPr>
          <p:cNvCxnSpPr>
            <a:cxnSpLocks/>
            <a:stCxn id="128" idx="2"/>
            <a:endCxn id="112" idx="6"/>
          </p:cNvCxnSpPr>
          <p:nvPr/>
        </p:nvCxnSpPr>
        <p:spPr>
          <a:xfrm flipV="1">
            <a:off x="5568195" y="3576912"/>
            <a:ext cx="328097" cy="41742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18CB9659-2692-46A1-89F7-FCDF113545D1}"/>
              </a:ext>
            </a:extLst>
          </p:cNvPr>
          <p:cNvSpPr>
            <a:spLocks noChangeAspect="1"/>
          </p:cNvSpPr>
          <p:nvPr/>
        </p:nvSpPr>
        <p:spPr>
          <a:xfrm rot="5400000">
            <a:off x="6786161" y="3292609"/>
            <a:ext cx="282310" cy="2923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286E7751-46A1-4630-922C-F078DC62BE3E}"/>
              </a:ext>
            </a:extLst>
          </p:cNvPr>
          <p:cNvSpPr>
            <a:spLocks noChangeAspect="1"/>
          </p:cNvSpPr>
          <p:nvPr/>
        </p:nvSpPr>
        <p:spPr>
          <a:xfrm rot="5400000">
            <a:off x="6442084" y="3289561"/>
            <a:ext cx="282310" cy="2923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0C807A3D-1F3F-49BB-857E-C27C6DC539F8}"/>
              </a:ext>
            </a:extLst>
          </p:cNvPr>
          <p:cNvSpPr>
            <a:spLocks noChangeAspect="1"/>
          </p:cNvSpPr>
          <p:nvPr/>
        </p:nvSpPr>
        <p:spPr>
          <a:xfrm rot="5400000">
            <a:off x="6100306" y="3289561"/>
            <a:ext cx="282310" cy="2923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F2D2C865-FBE0-4F99-8E5B-759D8022F877}"/>
              </a:ext>
            </a:extLst>
          </p:cNvPr>
          <p:cNvSpPr>
            <a:spLocks noChangeAspect="1"/>
          </p:cNvSpPr>
          <p:nvPr/>
        </p:nvSpPr>
        <p:spPr>
          <a:xfrm rot="5400000">
            <a:off x="5755137" y="3289561"/>
            <a:ext cx="282310" cy="2923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28FA5D5-D65B-4777-842F-DC7C39FC559D}"/>
              </a:ext>
            </a:extLst>
          </p:cNvPr>
          <p:cNvCxnSpPr>
            <a:cxnSpLocks/>
            <a:stCxn id="128" idx="6"/>
            <a:endCxn id="129" idx="2"/>
          </p:cNvCxnSpPr>
          <p:nvPr/>
        </p:nvCxnSpPr>
        <p:spPr>
          <a:xfrm>
            <a:off x="5568195" y="4276639"/>
            <a:ext cx="343" cy="21179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44FF9461-E144-48C3-8EEE-961A1F957818}"/>
              </a:ext>
            </a:extLst>
          </p:cNvPr>
          <p:cNvCxnSpPr>
            <a:cxnSpLocks/>
            <a:stCxn id="129" idx="2"/>
            <a:endCxn id="124" idx="6"/>
          </p:cNvCxnSpPr>
          <p:nvPr/>
        </p:nvCxnSpPr>
        <p:spPr>
          <a:xfrm flipH="1" flipV="1">
            <a:off x="5225502" y="4274843"/>
            <a:ext cx="343036" cy="21358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AA4CA47-AE3E-4691-9520-A7C8B6B3F36F}"/>
              </a:ext>
            </a:extLst>
          </p:cNvPr>
          <p:cNvCxnSpPr>
            <a:cxnSpLocks/>
            <a:stCxn id="129" idx="2"/>
            <a:endCxn id="125" idx="6"/>
          </p:cNvCxnSpPr>
          <p:nvPr/>
        </p:nvCxnSpPr>
        <p:spPr>
          <a:xfrm flipH="1" flipV="1">
            <a:off x="4882547" y="4279619"/>
            <a:ext cx="685991" cy="20881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4AE1C79-D301-4302-A1DD-C6FC98478CFD}"/>
              </a:ext>
            </a:extLst>
          </p:cNvPr>
          <p:cNvCxnSpPr>
            <a:cxnSpLocks/>
            <a:stCxn id="129" idx="2"/>
            <a:endCxn id="126" idx="6"/>
          </p:cNvCxnSpPr>
          <p:nvPr/>
        </p:nvCxnSpPr>
        <p:spPr>
          <a:xfrm flipH="1" flipV="1">
            <a:off x="4534271" y="4278543"/>
            <a:ext cx="1034267" cy="20988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AAD1569-8EBA-4428-92AB-76B5891FDDEA}"/>
              </a:ext>
            </a:extLst>
          </p:cNvPr>
          <p:cNvCxnSpPr>
            <a:cxnSpLocks/>
            <a:stCxn id="128" idx="6"/>
            <a:endCxn id="122" idx="2"/>
          </p:cNvCxnSpPr>
          <p:nvPr/>
        </p:nvCxnSpPr>
        <p:spPr>
          <a:xfrm flipH="1">
            <a:off x="5229050" y="4276639"/>
            <a:ext cx="339145" cy="21314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FA0D55C-38FD-488D-A7CA-78243547A1ED}"/>
              </a:ext>
            </a:extLst>
          </p:cNvPr>
          <p:cNvCxnSpPr>
            <a:cxnSpLocks/>
            <a:stCxn id="128" idx="6"/>
            <a:endCxn id="127" idx="2"/>
          </p:cNvCxnSpPr>
          <p:nvPr/>
        </p:nvCxnSpPr>
        <p:spPr>
          <a:xfrm flipH="1">
            <a:off x="4883129" y="4276639"/>
            <a:ext cx="685066" cy="21453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EA8B9EE-E5E0-45F2-A02A-A2A6C7A20398}"/>
              </a:ext>
            </a:extLst>
          </p:cNvPr>
          <p:cNvCxnSpPr>
            <a:cxnSpLocks/>
            <a:stCxn id="128" idx="6"/>
            <a:endCxn id="123" idx="2"/>
          </p:cNvCxnSpPr>
          <p:nvPr/>
        </p:nvCxnSpPr>
        <p:spPr>
          <a:xfrm flipH="1">
            <a:off x="4535935" y="4276639"/>
            <a:ext cx="1032260" cy="21684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8E41E8B-0B8A-4E75-80D3-F4B0946D537C}"/>
              </a:ext>
            </a:extLst>
          </p:cNvPr>
          <p:cNvCxnSpPr>
            <a:cxnSpLocks/>
            <a:endCxn id="130" idx="2"/>
          </p:cNvCxnSpPr>
          <p:nvPr/>
        </p:nvCxnSpPr>
        <p:spPr>
          <a:xfrm>
            <a:off x="5769010" y="5014573"/>
            <a:ext cx="810746" cy="16563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344D5758-0147-478B-A0D8-9F9430E5F550}"/>
              </a:ext>
            </a:extLst>
          </p:cNvPr>
          <p:cNvCxnSpPr>
            <a:cxnSpLocks/>
            <a:endCxn id="131" idx="2"/>
          </p:cNvCxnSpPr>
          <p:nvPr/>
        </p:nvCxnSpPr>
        <p:spPr>
          <a:xfrm>
            <a:off x="5769010" y="5014573"/>
            <a:ext cx="463824" cy="16702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CAB423CF-987C-4E0E-AFB8-54A146B51DFA}"/>
              </a:ext>
            </a:extLst>
          </p:cNvPr>
          <p:cNvSpPr>
            <a:spLocks noChangeAspect="1"/>
          </p:cNvSpPr>
          <p:nvPr/>
        </p:nvSpPr>
        <p:spPr>
          <a:xfrm rot="5400000">
            <a:off x="5087898" y="4484738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F564E170-7826-4465-B6E8-73E056CA7AAB}"/>
              </a:ext>
            </a:extLst>
          </p:cNvPr>
          <p:cNvSpPr>
            <a:spLocks noChangeAspect="1"/>
          </p:cNvSpPr>
          <p:nvPr/>
        </p:nvSpPr>
        <p:spPr>
          <a:xfrm rot="5400000">
            <a:off x="4394783" y="4488439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01176878-5092-473B-ADC6-77FEA3D73DB6}"/>
              </a:ext>
            </a:extLst>
          </p:cNvPr>
          <p:cNvSpPr>
            <a:spLocks noChangeAspect="1"/>
          </p:cNvSpPr>
          <p:nvPr/>
        </p:nvSpPr>
        <p:spPr>
          <a:xfrm rot="5400000">
            <a:off x="5084350" y="3987494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E346BC8-D612-47A5-AB6B-48AC4E732EFA}"/>
              </a:ext>
            </a:extLst>
          </p:cNvPr>
          <p:cNvSpPr>
            <a:spLocks noChangeAspect="1"/>
          </p:cNvSpPr>
          <p:nvPr/>
        </p:nvSpPr>
        <p:spPr>
          <a:xfrm rot="5400000">
            <a:off x="4741395" y="3992270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8D9FBC18-D534-4C0D-8064-ECCFF29885F9}"/>
              </a:ext>
            </a:extLst>
          </p:cNvPr>
          <p:cNvSpPr>
            <a:spLocks noChangeAspect="1"/>
          </p:cNvSpPr>
          <p:nvPr/>
        </p:nvSpPr>
        <p:spPr>
          <a:xfrm rot="5400000">
            <a:off x="4393119" y="3991194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8C49AA6D-0C1F-4936-AE5F-93FA730C1F3E}"/>
              </a:ext>
            </a:extLst>
          </p:cNvPr>
          <p:cNvSpPr>
            <a:spLocks noChangeAspect="1"/>
          </p:cNvSpPr>
          <p:nvPr/>
        </p:nvSpPr>
        <p:spPr>
          <a:xfrm rot="5400000">
            <a:off x="4741977" y="4486129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5FD2750F-8880-4AE2-8F27-E747CB1BBBAD}"/>
              </a:ext>
            </a:extLst>
          </p:cNvPr>
          <p:cNvSpPr>
            <a:spLocks noChangeAspect="1"/>
          </p:cNvSpPr>
          <p:nvPr/>
        </p:nvSpPr>
        <p:spPr>
          <a:xfrm rot="5400000">
            <a:off x="5427043" y="3989290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35FDF47B-DFC5-4AE4-99B8-CD721420412D}"/>
              </a:ext>
            </a:extLst>
          </p:cNvPr>
          <p:cNvSpPr>
            <a:spLocks noChangeAspect="1"/>
          </p:cNvSpPr>
          <p:nvPr/>
        </p:nvSpPr>
        <p:spPr>
          <a:xfrm rot="5400000">
            <a:off x="5427386" y="4483384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2" name="Content Placeholder 18">
            <a:extLst>
              <a:ext uri="{FF2B5EF4-FFF2-40B4-BE49-F238E27FC236}">
                <a16:creationId xmlns:a16="http://schemas.microsoft.com/office/drawing/2014/main" id="{EA53B7A9-980F-40C6-ADA0-DB075A40A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88" y="2402892"/>
            <a:ext cx="900784" cy="900784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253B1B66-FF72-4B61-B83A-C68D6E7BDF4C}"/>
              </a:ext>
            </a:extLst>
          </p:cNvPr>
          <p:cNvSpPr txBox="1"/>
          <p:nvPr/>
        </p:nvSpPr>
        <p:spPr>
          <a:xfrm>
            <a:off x="4261963" y="2002388"/>
            <a:ext cx="157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Main MCU</a:t>
            </a:r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EDEBC08F-DCE1-4796-A082-CB46E912D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723" y="2402892"/>
            <a:ext cx="900784" cy="900784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87CCC55D-52A3-47BD-A7CE-B4F0A5BFC185}"/>
              </a:ext>
            </a:extLst>
          </p:cNvPr>
          <p:cNvSpPr txBox="1"/>
          <p:nvPr/>
        </p:nvSpPr>
        <p:spPr>
          <a:xfrm>
            <a:off x="6091424" y="3794773"/>
            <a:ext cx="8497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+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439304DE-81C1-4234-A6D8-491FBEF14E3E}"/>
              </a:ext>
            </a:extLst>
          </p:cNvPr>
          <p:cNvCxnSpPr>
            <a:cxnSpLocks/>
            <a:stCxn id="156" idx="6"/>
            <a:endCxn id="154" idx="2"/>
          </p:cNvCxnSpPr>
          <p:nvPr/>
        </p:nvCxnSpPr>
        <p:spPr>
          <a:xfrm flipH="1">
            <a:off x="7557016" y="4279620"/>
            <a:ext cx="346612" cy="21386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E59EAAB-5FD2-4F4B-A6E1-3159DA1883E8}"/>
              </a:ext>
            </a:extLst>
          </p:cNvPr>
          <p:cNvCxnSpPr>
            <a:cxnSpLocks/>
            <a:stCxn id="157" idx="6"/>
            <a:endCxn id="154" idx="2"/>
          </p:cNvCxnSpPr>
          <p:nvPr/>
        </p:nvCxnSpPr>
        <p:spPr>
          <a:xfrm>
            <a:off x="7555352" y="4278544"/>
            <a:ext cx="1664" cy="21494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A59FAC3-5DEF-470D-99A7-44AC9251A7A0}"/>
              </a:ext>
            </a:extLst>
          </p:cNvPr>
          <p:cNvCxnSpPr>
            <a:cxnSpLocks/>
            <a:stCxn id="156" idx="6"/>
            <a:endCxn id="158" idx="2"/>
          </p:cNvCxnSpPr>
          <p:nvPr/>
        </p:nvCxnSpPr>
        <p:spPr>
          <a:xfrm>
            <a:off x="7903628" y="4279620"/>
            <a:ext cx="582" cy="2115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F01E09E-F9E0-4176-AC3F-A5870E965FBE}"/>
              </a:ext>
            </a:extLst>
          </p:cNvPr>
          <p:cNvCxnSpPr>
            <a:cxnSpLocks/>
            <a:stCxn id="157" idx="6"/>
            <a:endCxn id="158" idx="2"/>
          </p:cNvCxnSpPr>
          <p:nvPr/>
        </p:nvCxnSpPr>
        <p:spPr>
          <a:xfrm>
            <a:off x="7555352" y="4278544"/>
            <a:ext cx="348858" cy="21263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11AB04A3-55C9-44CC-B174-B8D0DEE45E85}"/>
              </a:ext>
            </a:extLst>
          </p:cNvPr>
          <p:cNvCxnSpPr>
            <a:cxnSpLocks/>
            <a:stCxn id="157" idx="2"/>
            <a:endCxn id="109" idx="6"/>
          </p:cNvCxnSpPr>
          <p:nvPr/>
        </p:nvCxnSpPr>
        <p:spPr>
          <a:xfrm flipH="1" flipV="1">
            <a:off x="6927316" y="3579960"/>
            <a:ext cx="628036" cy="41628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AA04272D-4725-47EA-8BD5-E006B0CABD25}"/>
              </a:ext>
            </a:extLst>
          </p:cNvPr>
          <p:cNvCxnSpPr>
            <a:cxnSpLocks/>
            <a:stCxn id="156" idx="2"/>
            <a:endCxn id="109" idx="6"/>
          </p:cNvCxnSpPr>
          <p:nvPr/>
        </p:nvCxnSpPr>
        <p:spPr>
          <a:xfrm flipH="1" flipV="1">
            <a:off x="6927316" y="3579960"/>
            <a:ext cx="976312" cy="41735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1284DFDD-AD3F-4F43-A7BB-2EF5B34D7092}"/>
              </a:ext>
            </a:extLst>
          </p:cNvPr>
          <p:cNvCxnSpPr>
            <a:cxnSpLocks/>
            <a:stCxn id="157" idx="2"/>
            <a:endCxn id="110" idx="6"/>
          </p:cNvCxnSpPr>
          <p:nvPr/>
        </p:nvCxnSpPr>
        <p:spPr>
          <a:xfrm flipH="1" flipV="1">
            <a:off x="6583239" y="3576912"/>
            <a:ext cx="972113" cy="41932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009AE52E-65A2-4E51-9CEE-040875310C0A}"/>
              </a:ext>
            </a:extLst>
          </p:cNvPr>
          <p:cNvCxnSpPr>
            <a:cxnSpLocks/>
            <a:stCxn id="154" idx="6"/>
            <a:endCxn id="130" idx="2"/>
          </p:cNvCxnSpPr>
          <p:nvPr/>
        </p:nvCxnSpPr>
        <p:spPr>
          <a:xfrm flipH="1">
            <a:off x="6579756" y="4775789"/>
            <a:ext cx="977260" cy="4044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4972E308-901C-4C78-A129-675AD3B28405}"/>
              </a:ext>
            </a:extLst>
          </p:cNvPr>
          <p:cNvCxnSpPr>
            <a:cxnSpLocks/>
            <a:stCxn id="158" idx="6"/>
            <a:endCxn id="130" idx="2"/>
          </p:cNvCxnSpPr>
          <p:nvPr/>
        </p:nvCxnSpPr>
        <p:spPr>
          <a:xfrm flipH="1">
            <a:off x="6579756" y="4773479"/>
            <a:ext cx="1324454" cy="40672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F03642A3-62DB-4581-B625-49C36E3FFD40}"/>
              </a:ext>
            </a:extLst>
          </p:cNvPr>
          <p:cNvCxnSpPr>
            <a:cxnSpLocks/>
            <a:stCxn id="154" idx="6"/>
            <a:endCxn id="131" idx="2"/>
          </p:cNvCxnSpPr>
          <p:nvPr/>
        </p:nvCxnSpPr>
        <p:spPr>
          <a:xfrm flipH="1">
            <a:off x="6232834" y="4775789"/>
            <a:ext cx="1324182" cy="40580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FF8A2A2F-AFFF-4D94-B690-6F2BFD426F34}"/>
              </a:ext>
            </a:extLst>
          </p:cNvPr>
          <p:cNvCxnSpPr>
            <a:cxnSpLocks/>
            <a:stCxn id="158" idx="6"/>
            <a:endCxn id="131" idx="2"/>
          </p:cNvCxnSpPr>
          <p:nvPr/>
        </p:nvCxnSpPr>
        <p:spPr>
          <a:xfrm flipH="1">
            <a:off x="6232834" y="4773479"/>
            <a:ext cx="1671376" cy="40811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>
            <a:extLst>
              <a:ext uri="{FF2B5EF4-FFF2-40B4-BE49-F238E27FC236}">
                <a16:creationId xmlns:a16="http://schemas.microsoft.com/office/drawing/2014/main" id="{6C11D752-05F5-47AD-B1C6-D6EC011F230C}"/>
              </a:ext>
            </a:extLst>
          </p:cNvPr>
          <p:cNvSpPr txBox="1"/>
          <p:nvPr/>
        </p:nvSpPr>
        <p:spPr>
          <a:xfrm>
            <a:off x="5511317" y="5498850"/>
            <a:ext cx="197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Extended DNN</a:t>
            </a:r>
          </a:p>
          <a:p>
            <a:pPr algn="ctr"/>
            <a:r>
              <a:rPr lang="en-US" sz="2000" b="1" dirty="0"/>
              <a:t>(Accuracy: </a:t>
            </a:r>
            <a:r>
              <a:rPr lang="en-US" sz="2000" b="1" dirty="0">
                <a:solidFill>
                  <a:srgbClr val="C00000"/>
                </a:solidFill>
              </a:rPr>
              <a:t>85%</a:t>
            </a:r>
            <a:r>
              <a:rPr lang="en-US" sz="2000" b="1" dirty="0"/>
              <a:t>)</a:t>
            </a:r>
          </a:p>
        </p:txBody>
      </p: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B0C3ED54-B246-4D71-94EB-0EDBE76BF810}"/>
              </a:ext>
            </a:extLst>
          </p:cNvPr>
          <p:cNvCxnSpPr>
            <a:cxnSpLocks/>
          </p:cNvCxnSpPr>
          <p:nvPr/>
        </p:nvCxnSpPr>
        <p:spPr>
          <a:xfrm>
            <a:off x="2964313" y="4348771"/>
            <a:ext cx="1246320" cy="0"/>
          </a:xfrm>
          <a:prstGeom prst="straightConnector1">
            <a:avLst/>
          </a:prstGeom>
          <a:ln w="254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70BC8700-E044-45FA-AAFB-6FAF2439C765}"/>
              </a:ext>
            </a:extLst>
          </p:cNvPr>
          <p:cNvSpPr>
            <a:spLocks noChangeAspect="1"/>
          </p:cNvSpPr>
          <p:nvPr/>
        </p:nvSpPr>
        <p:spPr>
          <a:xfrm rot="5400000">
            <a:off x="6438604" y="5175159"/>
            <a:ext cx="282304" cy="292393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D4C01C91-53EE-457F-A3F3-06AA288DE301}"/>
              </a:ext>
            </a:extLst>
          </p:cNvPr>
          <p:cNvSpPr>
            <a:spLocks noChangeAspect="1"/>
          </p:cNvSpPr>
          <p:nvPr/>
        </p:nvSpPr>
        <p:spPr>
          <a:xfrm rot="5400000">
            <a:off x="6091682" y="5176550"/>
            <a:ext cx="282304" cy="292393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2A6D4076-420F-4F35-860D-E07620F09AF0}"/>
              </a:ext>
            </a:extLst>
          </p:cNvPr>
          <p:cNvSpPr>
            <a:spLocks noChangeAspect="1"/>
          </p:cNvSpPr>
          <p:nvPr/>
        </p:nvSpPr>
        <p:spPr>
          <a:xfrm rot="5400000">
            <a:off x="7415864" y="4488440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CCEF848B-E4C3-4834-BF92-BB61F5E27931}"/>
              </a:ext>
            </a:extLst>
          </p:cNvPr>
          <p:cNvSpPr>
            <a:spLocks noChangeAspect="1"/>
          </p:cNvSpPr>
          <p:nvPr/>
        </p:nvSpPr>
        <p:spPr>
          <a:xfrm rot="5400000">
            <a:off x="7414200" y="3991195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FFC6A011-D596-4E5E-9581-1914F6052F5E}"/>
              </a:ext>
            </a:extLst>
          </p:cNvPr>
          <p:cNvCxnSpPr>
            <a:cxnSpLocks/>
            <a:stCxn id="156" idx="2"/>
            <a:endCxn id="110" idx="6"/>
          </p:cNvCxnSpPr>
          <p:nvPr/>
        </p:nvCxnSpPr>
        <p:spPr>
          <a:xfrm flipH="1" flipV="1">
            <a:off x="6583239" y="3576912"/>
            <a:ext cx="1320389" cy="42040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9993C194-FE3D-4CDE-8847-D91A08957F87}"/>
              </a:ext>
            </a:extLst>
          </p:cNvPr>
          <p:cNvCxnSpPr>
            <a:cxnSpLocks/>
            <a:stCxn id="218" idx="0"/>
            <a:endCxn id="132" idx="2"/>
          </p:cNvCxnSpPr>
          <p:nvPr/>
        </p:nvCxnSpPr>
        <p:spPr>
          <a:xfrm flipH="1" flipV="1">
            <a:off x="5058680" y="3303676"/>
            <a:ext cx="7134" cy="553359"/>
          </a:xfrm>
          <a:prstGeom prst="straightConnector1">
            <a:avLst/>
          </a:prstGeom>
          <a:ln w="254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217">
            <a:extLst>
              <a:ext uri="{FF2B5EF4-FFF2-40B4-BE49-F238E27FC236}">
                <a16:creationId xmlns:a16="http://schemas.microsoft.com/office/drawing/2014/main" id="{3FE31802-A4D2-4887-8734-8F013D15CB0A}"/>
              </a:ext>
            </a:extLst>
          </p:cNvPr>
          <p:cNvSpPr/>
          <p:nvPr/>
        </p:nvSpPr>
        <p:spPr>
          <a:xfrm>
            <a:off x="4274132" y="3857035"/>
            <a:ext cx="1583363" cy="1052966"/>
          </a:xfrm>
          <a:prstGeom prst="rect">
            <a:avLst/>
          </a:prstGeom>
          <a:solidFill>
            <a:srgbClr val="C00000">
              <a:alpha val="11000"/>
            </a:srgbClr>
          </a:solidFill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11899D9E-4C7D-4FC5-9246-5D60BF19F72C}"/>
              </a:ext>
            </a:extLst>
          </p:cNvPr>
          <p:cNvCxnSpPr>
            <a:cxnSpLocks/>
            <a:stCxn id="222" idx="0"/>
            <a:endCxn id="135" idx="2"/>
          </p:cNvCxnSpPr>
          <p:nvPr/>
        </p:nvCxnSpPr>
        <p:spPr>
          <a:xfrm flipH="1" flipV="1">
            <a:off x="8054115" y="3303676"/>
            <a:ext cx="7259" cy="564670"/>
          </a:xfrm>
          <a:prstGeom prst="straightConnector1">
            <a:avLst/>
          </a:prstGeom>
          <a:ln w="254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5AC0FD92-9023-492D-B6A1-5D0997CCE7AA}"/>
              </a:ext>
            </a:extLst>
          </p:cNvPr>
          <p:cNvSpPr txBox="1"/>
          <p:nvPr/>
        </p:nvSpPr>
        <p:spPr>
          <a:xfrm>
            <a:off x="2889958" y="4365212"/>
            <a:ext cx="1320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Extending</a:t>
            </a:r>
          </a:p>
          <a:p>
            <a:pPr algn="ctr"/>
            <a:r>
              <a:rPr lang="en-US" sz="2000" b="1" dirty="0"/>
              <a:t>the DNN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1EE6A-6720-483A-A251-90020599C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569859" y="2523284"/>
            <a:ext cx="324679" cy="6193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5848CF-2E25-4638-A79D-B2CBEE244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691218" y="2533471"/>
            <a:ext cx="317620" cy="624653"/>
          </a:xfrm>
          <a:prstGeom prst="rect">
            <a:avLst/>
          </a:prstGeom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520716B0-29F1-49C5-919B-D608A4080866}"/>
              </a:ext>
            </a:extLst>
          </p:cNvPr>
          <p:cNvSpPr txBox="1"/>
          <p:nvPr/>
        </p:nvSpPr>
        <p:spPr>
          <a:xfrm>
            <a:off x="6887878" y="1996362"/>
            <a:ext cx="2384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Accelerator MCU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6654827-EA75-470B-8ED6-3B1320301F86}"/>
              </a:ext>
            </a:extLst>
          </p:cNvPr>
          <p:cNvGrpSpPr/>
          <p:nvPr/>
        </p:nvGrpSpPr>
        <p:grpSpPr>
          <a:xfrm>
            <a:off x="7407507" y="3996381"/>
            <a:ext cx="987172" cy="783249"/>
            <a:chOff x="14523608" y="3935757"/>
            <a:chExt cx="987172" cy="783249"/>
          </a:xfrm>
        </p:grpSpPr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DBBF4CC8-1BC4-449B-8355-B75BD538CE87}"/>
                </a:ext>
              </a:extLst>
            </p:cNvPr>
            <p:cNvCxnSpPr>
              <a:cxnSpLocks/>
              <a:stCxn id="206" idx="6"/>
              <a:endCxn id="203" idx="2"/>
            </p:cNvCxnSpPr>
            <p:nvPr/>
          </p:nvCxnSpPr>
          <p:spPr>
            <a:xfrm>
              <a:off x="15361036" y="4218061"/>
              <a:ext cx="3548" cy="2149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6FF5B39-210B-4EE8-B65A-CA50B14E17D1}"/>
                </a:ext>
              </a:extLst>
            </p:cNvPr>
            <p:cNvCxnSpPr>
              <a:cxnSpLocks/>
              <a:stCxn id="206" idx="6"/>
              <a:endCxn id="204" idx="2"/>
            </p:cNvCxnSpPr>
            <p:nvPr/>
          </p:nvCxnSpPr>
          <p:spPr>
            <a:xfrm flipH="1">
              <a:off x="14671469" y="4218061"/>
              <a:ext cx="689567" cy="2186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B423CDF3-F5B4-419D-9E47-BADFD008C688}"/>
                </a:ext>
              </a:extLst>
            </p:cNvPr>
            <p:cNvCxnSpPr>
              <a:cxnSpLocks/>
              <a:stCxn id="201" idx="6"/>
              <a:endCxn id="203" idx="2"/>
            </p:cNvCxnSpPr>
            <p:nvPr/>
          </p:nvCxnSpPr>
          <p:spPr>
            <a:xfrm>
              <a:off x="15018081" y="4222837"/>
              <a:ext cx="346503" cy="21016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1E8156B2-BEE3-4287-B546-E098B2FD9A6D}"/>
                </a:ext>
              </a:extLst>
            </p:cNvPr>
            <p:cNvCxnSpPr>
              <a:cxnSpLocks/>
              <a:stCxn id="201" idx="6"/>
              <a:endCxn id="204" idx="2"/>
            </p:cNvCxnSpPr>
            <p:nvPr/>
          </p:nvCxnSpPr>
          <p:spPr>
            <a:xfrm flipH="1">
              <a:off x="14671469" y="4222837"/>
              <a:ext cx="346612" cy="21386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B090AB25-0F07-427D-ACC0-50D81996DA67}"/>
                </a:ext>
              </a:extLst>
            </p:cNvPr>
            <p:cNvCxnSpPr>
              <a:cxnSpLocks/>
              <a:stCxn id="207" idx="6"/>
              <a:endCxn id="203" idx="2"/>
            </p:cNvCxnSpPr>
            <p:nvPr/>
          </p:nvCxnSpPr>
          <p:spPr>
            <a:xfrm>
              <a:off x="14669805" y="4221761"/>
              <a:ext cx="694779" cy="2112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0F169053-92FC-482C-BBAA-B17412931350}"/>
                </a:ext>
              </a:extLst>
            </p:cNvPr>
            <p:cNvCxnSpPr>
              <a:cxnSpLocks/>
              <a:stCxn id="207" idx="6"/>
              <a:endCxn id="204" idx="2"/>
            </p:cNvCxnSpPr>
            <p:nvPr/>
          </p:nvCxnSpPr>
          <p:spPr>
            <a:xfrm>
              <a:off x="14669805" y="4221761"/>
              <a:ext cx="1664" cy="2149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F594402C-23D0-4899-A88A-CD1AA458BB78}"/>
                </a:ext>
              </a:extLst>
            </p:cNvPr>
            <p:cNvCxnSpPr>
              <a:cxnSpLocks/>
              <a:stCxn id="206" idx="6"/>
              <a:endCxn id="209" idx="2"/>
            </p:cNvCxnSpPr>
            <p:nvPr/>
          </p:nvCxnSpPr>
          <p:spPr>
            <a:xfrm flipH="1">
              <a:off x="15018663" y="4218061"/>
              <a:ext cx="342373" cy="2163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F5EDCE3-B8BE-4A02-801E-7832267435F7}"/>
                </a:ext>
              </a:extLst>
            </p:cNvPr>
            <p:cNvCxnSpPr>
              <a:cxnSpLocks/>
              <a:stCxn id="201" idx="6"/>
              <a:endCxn id="209" idx="2"/>
            </p:cNvCxnSpPr>
            <p:nvPr/>
          </p:nvCxnSpPr>
          <p:spPr>
            <a:xfrm>
              <a:off x="15018081" y="4222837"/>
              <a:ext cx="582" cy="21155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FD0F642B-D7CA-4DDB-9028-5DCDD92F9D79}"/>
                </a:ext>
              </a:extLst>
            </p:cNvPr>
            <p:cNvCxnSpPr>
              <a:cxnSpLocks/>
              <a:stCxn id="207" idx="6"/>
              <a:endCxn id="209" idx="2"/>
            </p:cNvCxnSpPr>
            <p:nvPr/>
          </p:nvCxnSpPr>
          <p:spPr>
            <a:xfrm>
              <a:off x="14669805" y="4221761"/>
              <a:ext cx="348858" cy="2126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7881F25F-F911-4438-8A69-5A3C9F30924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4876929" y="3935488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1F70F1FE-2C1A-4993-85C3-E1732800E09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5223432" y="4427956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F7A470F-FF3C-4257-959A-DD8D296C633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4530317" y="4431657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3227DCB5-D012-455E-B48B-4A8923B5FE5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5219884" y="3930712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A4C535D9-6F39-4E0A-8427-6673D9C3681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4528653" y="3934412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C53A2B1C-5183-47EE-A294-E3824712873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4877511" y="4429347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DBC9FCB-2610-4CE7-952E-31A3230F3CAC}"/>
              </a:ext>
            </a:extLst>
          </p:cNvPr>
          <p:cNvGrpSpPr/>
          <p:nvPr/>
        </p:nvGrpSpPr>
        <p:grpSpPr>
          <a:xfrm>
            <a:off x="7403124" y="3995000"/>
            <a:ext cx="1326660" cy="783249"/>
            <a:chOff x="16548120" y="3929000"/>
            <a:chExt cx="1326660" cy="783249"/>
          </a:xfrm>
        </p:grpSpPr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C28BFB7E-60BF-4F95-B090-8BBCBAFB05B2}"/>
                </a:ext>
              </a:extLst>
            </p:cNvPr>
            <p:cNvCxnSpPr>
              <a:cxnSpLocks/>
              <a:stCxn id="288" idx="6"/>
              <a:endCxn id="286" idx="2"/>
            </p:cNvCxnSpPr>
            <p:nvPr/>
          </p:nvCxnSpPr>
          <p:spPr>
            <a:xfrm>
              <a:off x="17385548" y="4211304"/>
              <a:ext cx="3548" cy="2149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71D99832-D526-4641-89D1-E893D34DEA69}"/>
                </a:ext>
              </a:extLst>
            </p:cNvPr>
            <p:cNvCxnSpPr>
              <a:cxnSpLocks/>
              <a:stCxn id="288" idx="6"/>
              <a:endCxn id="287" idx="2"/>
            </p:cNvCxnSpPr>
            <p:nvPr/>
          </p:nvCxnSpPr>
          <p:spPr>
            <a:xfrm flipH="1">
              <a:off x="16695981" y="4211304"/>
              <a:ext cx="689567" cy="2186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4CB4A6E5-B916-472F-BAF0-862789AE4BFE}"/>
                </a:ext>
              </a:extLst>
            </p:cNvPr>
            <p:cNvCxnSpPr>
              <a:cxnSpLocks/>
              <a:stCxn id="285" idx="6"/>
              <a:endCxn id="286" idx="2"/>
            </p:cNvCxnSpPr>
            <p:nvPr/>
          </p:nvCxnSpPr>
          <p:spPr>
            <a:xfrm>
              <a:off x="17042593" y="4216080"/>
              <a:ext cx="346503" cy="21016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219669CE-18AF-4A63-A862-AAD195D3EBF4}"/>
                </a:ext>
              </a:extLst>
            </p:cNvPr>
            <p:cNvCxnSpPr>
              <a:cxnSpLocks/>
              <a:stCxn id="285" idx="6"/>
              <a:endCxn id="287" idx="2"/>
            </p:cNvCxnSpPr>
            <p:nvPr/>
          </p:nvCxnSpPr>
          <p:spPr>
            <a:xfrm flipH="1">
              <a:off x="16695981" y="4216080"/>
              <a:ext cx="346612" cy="21386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F4217958-0724-4779-9DF6-29818596A7C5}"/>
                </a:ext>
              </a:extLst>
            </p:cNvPr>
            <p:cNvCxnSpPr>
              <a:cxnSpLocks/>
              <a:stCxn id="289" idx="6"/>
              <a:endCxn id="286" idx="2"/>
            </p:cNvCxnSpPr>
            <p:nvPr/>
          </p:nvCxnSpPr>
          <p:spPr>
            <a:xfrm>
              <a:off x="16694317" y="4215004"/>
              <a:ext cx="694779" cy="21124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3D0B2120-6CFF-4F08-96D4-7161AF627190}"/>
                </a:ext>
              </a:extLst>
            </p:cNvPr>
            <p:cNvCxnSpPr>
              <a:cxnSpLocks/>
              <a:stCxn id="289" idx="6"/>
              <a:endCxn id="287" idx="2"/>
            </p:cNvCxnSpPr>
            <p:nvPr/>
          </p:nvCxnSpPr>
          <p:spPr>
            <a:xfrm>
              <a:off x="16694317" y="4215004"/>
              <a:ext cx="1664" cy="21494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944CB5A9-90CA-467E-8793-8E25148A53AC}"/>
                </a:ext>
              </a:extLst>
            </p:cNvPr>
            <p:cNvCxnSpPr>
              <a:cxnSpLocks/>
              <a:stCxn id="288" idx="6"/>
              <a:endCxn id="290" idx="2"/>
            </p:cNvCxnSpPr>
            <p:nvPr/>
          </p:nvCxnSpPr>
          <p:spPr>
            <a:xfrm flipH="1">
              <a:off x="17043175" y="4211304"/>
              <a:ext cx="342373" cy="2163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F6CACF91-1886-4FB9-8327-6654366A50A0}"/>
                </a:ext>
              </a:extLst>
            </p:cNvPr>
            <p:cNvCxnSpPr>
              <a:cxnSpLocks/>
              <a:stCxn id="285" idx="6"/>
              <a:endCxn id="290" idx="2"/>
            </p:cNvCxnSpPr>
            <p:nvPr/>
          </p:nvCxnSpPr>
          <p:spPr>
            <a:xfrm>
              <a:off x="17042593" y="4216080"/>
              <a:ext cx="582" cy="21155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DEF80299-F8D9-4E8D-A99C-60C9BF52A5C7}"/>
                </a:ext>
              </a:extLst>
            </p:cNvPr>
            <p:cNvCxnSpPr>
              <a:cxnSpLocks/>
              <a:stCxn id="289" idx="6"/>
              <a:endCxn id="290" idx="2"/>
            </p:cNvCxnSpPr>
            <p:nvPr/>
          </p:nvCxnSpPr>
          <p:spPr>
            <a:xfrm>
              <a:off x="16694317" y="4215004"/>
              <a:ext cx="348858" cy="2126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298FC548-FEDA-43ED-82B4-644DCE142BA4}"/>
                </a:ext>
              </a:extLst>
            </p:cNvPr>
            <p:cNvCxnSpPr>
              <a:cxnSpLocks/>
              <a:stCxn id="291" idx="6"/>
              <a:endCxn id="292" idx="2"/>
            </p:cNvCxnSpPr>
            <p:nvPr/>
          </p:nvCxnSpPr>
          <p:spPr>
            <a:xfrm>
              <a:off x="17728241" y="4213100"/>
              <a:ext cx="343" cy="21179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D62718F6-9B0F-4478-8368-21B338803A23}"/>
                </a:ext>
              </a:extLst>
            </p:cNvPr>
            <p:cNvCxnSpPr>
              <a:cxnSpLocks/>
              <a:stCxn id="292" idx="2"/>
              <a:endCxn id="288" idx="6"/>
            </p:cNvCxnSpPr>
            <p:nvPr/>
          </p:nvCxnSpPr>
          <p:spPr>
            <a:xfrm flipH="1" flipV="1">
              <a:off x="17385548" y="4211304"/>
              <a:ext cx="343036" cy="2135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B645E4DE-F570-4812-BB92-B10F9C736D97}"/>
                </a:ext>
              </a:extLst>
            </p:cNvPr>
            <p:cNvCxnSpPr>
              <a:cxnSpLocks/>
              <a:stCxn id="292" idx="2"/>
              <a:endCxn id="285" idx="6"/>
            </p:cNvCxnSpPr>
            <p:nvPr/>
          </p:nvCxnSpPr>
          <p:spPr>
            <a:xfrm flipH="1" flipV="1">
              <a:off x="17042593" y="4216080"/>
              <a:ext cx="685991" cy="20881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C2A08CFC-29B6-448F-9858-74B150FBF675}"/>
                </a:ext>
              </a:extLst>
            </p:cNvPr>
            <p:cNvCxnSpPr>
              <a:cxnSpLocks/>
              <a:stCxn id="292" idx="2"/>
              <a:endCxn id="289" idx="6"/>
            </p:cNvCxnSpPr>
            <p:nvPr/>
          </p:nvCxnSpPr>
          <p:spPr>
            <a:xfrm flipH="1" flipV="1">
              <a:off x="16694317" y="4215004"/>
              <a:ext cx="1034267" cy="2098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4BC78D75-F462-4E50-BBC3-B3546560C7C1}"/>
                </a:ext>
              </a:extLst>
            </p:cNvPr>
            <p:cNvCxnSpPr>
              <a:cxnSpLocks/>
              <a:stCxn id="291" idx="6"/>
              <a:endCxn id="286" idx="2"/>
            </p:cNvCxnSpPr>
            <p:nvPr/>
          </p:nvCxnSpPr>
          <p:spPr>
            <a:xfrm flipH="1">
              <a:off x="17389096" y="4213100"/>
              <a:ext cx="339145" cy="21314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A759DCC6-C407-4BDB-9CE5-6B4878CF663F}"/>
                </a:ext>
              </a:extLst>
            </p:cNvPr>
            <p:cNvCxnSpPr>
              <a:cxnSpLocks/>
              <a:stCxn id="291" idx="6"/>
              <a:endCxn id="290" idx="2"/>
            </p:cNvCxnSpPr>
            <p:nvPr/>
          </p:nvCxnSpPr>
          <p:spPr>
            <a:xfrm flipH="1">
              <a:off x="17043175" y="4213100"/>
              <a:ext cx="685066" cy="21453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DBB0887B-BA67-4173-9CA5-CD3BC5D26BF6}"/>
                </a:ext>
              </a:extLst>
            </p:cNvPr>
            <p:cNvCxnSpPr>
              <a:cxnSpLocks/>
              <a:stCxn id="291" idx="6"/>
              <a:endCxn id="287" idx="2"/>
            </p:cNvCxnSpPr>
            <p:nvPr/>
          </p:nvCxnSpPr>
          <p:spPr>
            <a:xfrm flipH="1">
              <a:off x="16695981" y="4213100"/>
              <a:ext cx="1032260" cy="21684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D0C9C7C3-DF56-40D6-95B1-8E2BE398524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6901441" y="3928731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57A0516D-E7C6-45E6-906D-F82ADA5AF71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7247944" y="4421199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28D78C99-E808-42D8-8756-E1E1711C8EC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6554829" y="4424900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B4A55638-4433-4E5C-A44A-05C578A2A90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7244396" y="3923955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01EC982E-E595-41EC-AA72-BDBDFCB0F49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6553165" y="3927655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5A12837E-F2D6-4920-9441-F0E5A5F821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6902023" y="4422590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45118403-73FC-4EB4-93B4-9109EF0E3B4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7587089" y="3925751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498A2AA1-A035-4543-B48C-77FF3D5A675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7587432" y="4419845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5" name="TextBox 194">
            <a:extLst>
              <a:ext uri="{FF2B5EF4-FFF2-40B4-BE49-F238E27FC236}">
                <a16:creationId xmlns:a16="http://schemas.microsoft.com/office/drawing/2014/main" id="{97918F69-9F10-4620-87E8-6136616DEB20}"/>
              </a:ext>
            </a:extLst>
          </p:cNvPr>
          <p:cNvSpPr txBox="1"/>
          <p:nvPr/>
        </p:nvSpPr>
        <p:spPr>
          <a:xfrm>
            <a:off x="8970000" y="3172024"/>
            <a:ext cx="2088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Low level of</a:t>
            </a:r>
          </a:p>
          <a:p>
            <a:pPr algn="ctr"/>
            <a:r>
              <a:rPr lang="en-US" sz="2000" b="1" dirty="0"/>
              <a:t>Harvested energy</a:t>
            </a:r>
          </a:p>
        </p:txBody>
      </p:sp>
      <p:cxnSp>
        <p:nvCxnSpPr>
          <p:cNvPr id="199" name="Connector: Elbow 198">
            <a:extLst>
              <a:ext uri="{FF2B5EF4-FFF2-40B4-BE49-F238E27FC236}">
                <a16:creationId xmlns:a16="http://schemas.microsoft.com/office/drawing/2014/main" id="{E2D86F33-0899-43CD-9E50-039AF6951FAB}"/>
              </a:ext>
            </a:extLst>
          </p:cNvPr>
          <p:cNvCxnSpPr>
            <a:cxnSpLocks/>
            <a:stCxn id="7" idx="1"/>
            <a:endCxn id="195" idx="0"/>
          </p:cNvCxnSpPr>
          <p:nvPr/>
        </p:nvCxnSpPr>
        <p:spPr>
          <a:xfrm>
            <a:off x="8894538" y="2832964"/>
            <a:ext cx="1119611" cy="339060"/>
          </a:xfrm>
          <a:prstGeom prst="bentConnector2">
            <a:avLst/>
          </a:prstGeom>
          <a:ln w="254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0" name="Picture 229">
            <a:extLst>
              <a:ext uri="{FF2B5EF4-FFF2-40B4-BE49-F238E27FC236}">
                <a16:creationId xmlns:a16="http://schemas.microsoft.com/office/drawing/2014/main" id="{76AF9E6E-D715-4154-9775-50473FEDC0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614410" y="2565512"/>
            <a:ext cx="321149" cy="624653"/>
          </a:xfrm>
          <a:prstGeom prst="rect">
            <a:avLst/>
          </a:prstGeom>
        </p:spPr>
      </p:pic>
      <p:sp>
        <p:nvSpPr>
          <p:cNvPr id="231" name="TextBox 230">
            <a:extLst>
              <a:ext uri="{FF2B5EF4-FFF2-40B4-BE49-F238E27FC236}">
                <a16:creationId xmlns:a16="http://schemas.microsoft.com/office/drawing/2014/main" id="{4EE29DBF-BBCA-4C7E-8893-854373D22B6E}"/>
              </a:ext>
            </a:extLst>
          </p:cNvPr>
          <p:cNvSpPr txBox="1"/>
          <p:nvPr/>
        </p:nvSpPr>
        <p:spPr>
          <a:xfrm>
            <a:off x="8912004" y="3123466"/>
            <a:ext cx="2088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Mid level of</a:t>
            </a:r>
          </a:p>
          <a:p>
            <a:pPr algn="ctr"/>
            <a:r>
              <a:rPr lang="en-US" sz="2000" b="1" dirty="0"/>
              <a:t>Harvested energy</a:t>
            </a:r>
          </a:p>
        </p:txBody>
      </p:sp>
      <p:cxnSp>
        <p:nvCxnSpPr>
          <p:cNvPr id="232" name="Connector: Elbow 231">
            <a:extLst>
              <a:ext uri="{FF2B5EF4-FFF2-40B4-BE49-F238E27FC236}">
                <a16:creationId xmlns:a16="http://schemas.microsoft.com/office/drawing/2014/main" id="{38BC8C9F-D92A-4497-9BD9-DC5649B143E1}"/>
              </a:ext>
            </a:extLst>
          </p:cNvPr>
          <p:cNvCxnSpPr>
            <a:cxnSpLocks/>
            <a:stCxn id="230" idx="1"/>
            <a:endCxn id="231" idx="0"/>
          </p:cNvCxnSpPr>
          <p:nvPr/>
        </p:nvCxnSpPr>
        <p:spPr>
          <a:xfrm>
            <a:off x="8935559" y="2877839"/>
            <a:ext cx="1020594" cy="245627"/>
          </a:xfrm>
          <a:prstGeom prst="bentConnector2">
            <a:avLst/>
          </a:prstGeom>
          <a:ln w="254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Oval 155">
            <a:extLst>
              <a:ext uri="{FF2B5EF4-FFF2-40B4-BE49-F238E27FC236}">
                <a16:creationId xmlns:a16="http://schemas.microsoft.com/office/drawing/2014/main" id="{4847D2E8-DD28-4873-886B-8610A65ECCE8}"/>
              </a:ext>
            </a:extLst>
          </p:cNvPr>
          <p:cNvSpPr>
            <a:spLocks noChangeAspect="1"/>
          </p:cNvSpPr>
          <p:nvPr/>
        </p:nvSpPr>
        <p:spPr>
          <a:xfrm rot="5400000">
            <a:off x="7762476" y="3992271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DBED7C92-651B-44A6-B2DC-D7D4C44524E3}"/>
              </a:ext>
            </a:extLst>
          </p:cNvPr>
          <p:cNvSpPr>
            <a:spLocks noChangeAspect="1"/>
          </p:cNvSpPr>
          <p:nvPr/>
        </p:nvSpPr>
        <p:spPr>
          <a:xfrm rot="5400000">
            <a:off x="7763058" y="4486130"/>
            <a:ext cx="282304" cy="292393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5548E058-32FD-4B09-9B06-EAFDBB0FD1CB}"/>
              </a:ext>
            </a:extLst>
          </p:cNvPr>
          <p:cNvSpPr txBox="1"/>
          <p:nvPr/>
        </p:nvSpPr>
        <p:spPr>
          <a:xfrm>
            <a:off x="5521713" y="5501789"/>
            <a:ext cx="197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Extended DNN</a:t>
            </a:r>
          </a:p>
          <a:p>
            <a:pPr algn="ctr"/>
            <a:r>
              <a:rPr lang="en-US" sz="2000" b="1" dirty="0"/>
              <a:t>(Accuracy: </a:t>
            </a:r>
            <a:r>
              <a:rPr lang="en-US" sz="2000" b="1" dirty="0">
                <a:solidFill>
                  <a:srgbClr val="C00000"/>
                </a:solidFill>
              </a:rPr>
              <a:t>90%</a:t>
            </a:r>
            <a:r>
              <a:rPr lang="en-US" sz="2000" b="1" dirty="0"/>
              <a:t>)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64A396F0-6DCD-492A-90FF-BB8F0698FA93}"/>
              </a:ext>
            </a:extLst>
          </p:cNvPr>
          <p:cNvSpPr txBox="1"/>
          <p:nvPr/>
        </p:nvSpPr>
        <p:spPr>
          <a:xfrm>
            <a:off x="8987466" y="3130025"/>
            <a:ext cx="2088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High level of</a:t>
            </a:r>
          </a:p>
          <a:p>
            <a:pPr algn="ctr"/>
            <a:r>
              <a:rPr lang="en-US" sz="2000" b="1" dirty="0"/>
              <a:t>Harvested energy</a:t>
            </a:r>
          </a:p>
        </p:txBody>
      </p:sp>
      <p:cxnSp>
        <p:nvCxnSpPr>
          <p:cNvPr id="255" name="Connector: Elbow 254">
            <a:extLst>
              <a:ext uri="{FF2B5EF4-FFF2-40B4-BE49-F238E27FC236}">
                <a16:creationId xmlns:a16="http://schemas.microsoft.com/office/drawing/2014/main" id="{BEAA4D29-643C-4F50-8003-7407AF9F5EF0}"/>
              </a:ext>
            </a:extLst>
          </p:cNvPr>
          <p:cNvCxnSpPr>
            <a:cxnSpLocks/>
            <a:stCxn id="8" idx="1"/>
            <a:endCxn id="254" idx="0"/>
          </p:cNvCxnSpPr>
          <p:nvPr/>
        </p:nvCxnSpPr>
        <p:spPr>
          <a:xfrm>
            <a:off x="9008838" y="2845798"/>
            <a:ext cx="1022777" cy="284227"/>
          </a:xfrm>
          <a:prstGeom prst="bentConnector2">
            <a:avLst/>
          </a:prstGeom>
          <a:ln w="254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>
            <a:extLst>
              <a:ext uri="{FF2B5EF4-FFF2-40B4-BE49-F238E27FC236}">
                <a16:creationId xmlns:a16="http://schemas.microsoft.com/office/drawing/2014/main" id="{FF139EE9-AF24-43E5-B765-DA2AF60AA89C}"/>
              </a:ext>
            </a:extLst>
          </p:cNvPr>
          <p:cNvSpPr txBox="1"/>
          <p:nvPr/>
        </p:nvSpPr>
        <p:spPr>
          <a:xfrm>
            <a:off x="5511317" y="5502640"/>
            <a:ext cx="197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Extended DNN</a:t>
            </a:r>
          </a:p>
          <a:p>
            <a:pPr algn="ctr"/>
            <a:r>
              <a:rPr lang="en-US" sz="2000" b="1" dirty="0"/>
              <a:t>(Accuracy: </a:t>
            </a:r>
            <a:r>
              <a:rPr lang="en-US" sz="2000" b="1" dirty="0">
                <a:solidFill>
                  <a:srgbClr val="C00000"/>
                </a:solidFill>
              </a:rPr>
              <a:t>95%</a:t>
            </a:r>
            <a:r>
              <a:rPr lang="en-US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280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0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500"/>
                            </p:stCondLst>
                            <p:childTnLst>
                              <p:par>
                                <p:cTn id="26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109" grpId="0" animBg="1"/>
      <p:bldP spid="110" grpId="0" animBg="1"/>
      <p:bldP spid="111" grpId="0" animBg="1"/>
      <p:bldP spid="112" grpId="0" animBg="1"/>
      <p:bldP spid="136" grpId="0"/>
      <p:bldP spid="211" grpId="0"/>
      <p:bldP spid="211" grpId="1"/>
      <p:bldP spid="130" grpId="0" animBg="1"/>
      <p:bldP spid="131" grpId="0" animBg="1"/>
      <p:bldP spid="154" grpId="0" animBg="1"/>
      <p:bldP spid="154" grpId="1" animBg="1"/>
      <p:bldP spid="157" grpId="0" animBg="1"/>
      <p:bldP spid="157" grpId="1" animBg="1"/>
      <p:bldP spid="172" grpId="0"/>
      <p:bldP spid="195" grpId="0"/>
      <p:bldP spid="195" grpId="1"/>
      <p:bldP spid="231" grpId="0"/>
      <p:bldP spid="231" grpId="1"/>
      <p:bldP spid="156" grpId="0" animBg="1"/>
      <p:bldP spid="156" grpId="1" animBg="1"/>
      <p:bldP spid="158" grpId="0" animBg="1"/>
      <p:bldP spid="158" grpId="1" animBg="1"/>
      <p:bldP spid="252" grpId="0"/>
      <p:bldP spid="252" grpId="1"/>
      <p:bldP spid="254" grpId="0"/>
      <p:bldP spid="2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8E70C-2835-4CF8-AA98-586212E6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Algorithm 2: Skip-Out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683FC-DE1C-4D3A-9ADD-6C2560AC7EF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6"/>
                </a:solidFill>
              </a:rPr>
              <a:t>Energy-aware training</a:t>
            </a:r>
            <a:r>
              <a:rPr lang="en-US" dirty="0"/>
              <a:t>: Only train a part of the weight parameters proportional to the currently-available harvested energy.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3C9C8-457D-476F-8244-8781187E0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FC059-0100-45E9-96B4-1C142E7551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D8851985-3226-49BE-8DED-46BAC2B41A9C}"/>
              </a:ext>
            </a:extLst>
          </p:cNvPr>
          <p:cNvCxnSpPr>
            <a:cxnSpLocks/>
            <a:stCxn id="158" idx="6"/>
            <a:endCxn id="173" idx="2"/>
          </p:cNvCxnSpPr>
          <p:nvPr/>
        </p:nvCxnSpPr>
        <p:spPr>
          <a:xfrm>
            <a:off x="1945959" y="3675926"/>
            <a:ext cx="408513" cy="442367"/>
          </a:xfrm>
          <a:prstGeom prst="line">
            <a:avLst/>
          </a:prstGeom>
          <a:ln w="31750">
            <a:solidFill>
              <a:schemeClr val="accent2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3584D4C-083B-465A-A694-630C8A9A7A10}"/>
              </a:ext>
            </a:extLst>
          </p:cNvPr>
          <p:cNvCxnSpPr>
            <a:cxnSpLocks/>
            <a:stCxn id="158" idx="6"/>
            <a:endCxn id="174" idx="2"/>
          </p:cNvCxnSpPr>
          <p:nvPr/>
        </p:nvCxnSpPr>
        <p:spPr>
          <a:xfrm>
            <a:off x="1945959" y="3675926"/>
            <a:ext cx="414726" cy="88850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F8F44C0-F9C4-4E7B-ACC0-39EA3B95DD26}"/>
              </a:ext>
            </a:extLst>
          </p:cNvPr>
          <p:cNvCxnSpPr>
            <a:cxnSpLocks/>
            <a:stCxn id="158" idx="6"/>
            <a:endCxn id="175" idx="2"/>
          </p:cNvCxnSpPr>
          <p:nvPr/>
        </p:nvCxnSpPr>
        <p:spPr>
          <a:xfrm>
            <a:off x="1945959" y="3675926"/>
            <a:ext cx="413326" cy="13415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BE7BE2F-2B36-4A2B-8AC4-3A3EDB797EC1}"/>
              </a:ext>
            </a:extLst>
          </p:cNvPr>
          <p:cNvCxnSpPr>
            <a:cxnSpLocks/>
            <a:stCxn id="159" idx="6"/>
            <a:endCxn id="173" idx="2"/>
          </p:cNvCxnSpPr>
          <p:nvPr/>
        </p:nvCxnSpPr>
        <p:spPr>
          <a:xfrm flipV="1">
            <a:off x="1941995" y="4118293"/>
            <a:ext cx="412477" cy="523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82DEF7E-5A8F-4274-B964-917655FFD373}"/>
              </a:ext>
            </a:extLst>
          </p:cNvPr>
          <p:cNvCxnSpPr>
            <a:cxnSpLocks/>
            <a:stCxn id="159" idx="6"/>
            <a:endCxn id="174" idx="2"/>
          </p:cNvCxnSpPr>
          <p:nvPr/>
        </p:nvCxnSpPr>
        <p:spPr>
          <a:xfrm>
            <a:off x="1941995" y="4123526"/>
            <a:ext cx="418690" cy="44090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866865D-F593-46CE-9FDB-6E361D8A6CC4}"/>
              </a:ext>
            </a:extLst>
          </p:cNvPr>
          <p:cNvCxnSpPr>
            <a:cxnSpLocks/>
            <a:stCxn id="159" idx="6"/>
            <a:endCxn id="175" idx="2"/>
          </p:cNvCxnSpPr>
          <p:nvPr/>
        </p:nvCxnSpPr>
        <p:spPr>
          <a:xfrm>
            <a:off x="1941995" y="4123526"/>
            <a:ext cx="417290" cy="893968"/>
          </a:xfrm>
          <a:prstGeom prst="line">
            <a:avLst/>
          </a:prstGeom>
          <a:ln w="3175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13901606-753F-4397-A311-8BDD858CCED5}"/>
              </a:ext>
            </a:extLst>
          </p:cNvPr>
          <p:cNvCxnSpPr>
            <a:cxnSpLocks/>
            <a:stCxn id="160" idx="6"/>
            <a:endCxn id="173" idx="2"/>
          </p:cNvCxnSpPr>
          <p:nvPr/>
        </p:nvCxnSpPr>
        <p:spPr>
          <a:xfrm flipV="1">
            <a:off x="1941995" y="4118293"/>
            <a:ext cx="412477" cy="44984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09B0DC6-F526-4516-9CDB-D9B26A8902D1}"/>
              </a:ext>
            </a:extLst>
          </p:cNvPr>
          <p:cNvCxnSpPr>
            <a:cxnSpLocks/>
            <a:stCxn id="160" idx="6"/>
            <a:endCxn id="174" idx="2"/>
          </p:cNvCxnSpPr>
          <p:nvPr/>
        </p:nvCxnSpPr>
        <p:spPr>
          <a:xfrm flipV="1">
            <a:off x="1941995" y="4564433"/>
            <a:ext cx="418690" cy="370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A55767A-932E-4794-83FE-3D1FD3024902}"/>
              </a:ext>
            </a:extLst>
          </p:cNvPr>
          <p:cNvCxnSpPr>
            <a:cxnSpLocks/>
            <a:stCxn id="160" idx="6"/>
            <a:endCxn id="175" idx="2"/>
          </p:cNvCxnSpPr>
          <p:nvPr/>
        </p:nvCxnSpPr>
        <p:spPr>
          <a:xfrm>
            <a:off x="1941995" y="4568135"/>
            <a:ext cx="417290" cy="4493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EB29FB8-A5AB-46AF-BA3F-A0D153C5A676}"/>
              </a:ext>
            </a:extLst>
          </p:cNvPr>
          <p:cNvCxnSpPr>
            <a:cxnSpLocks/>
            <a:stCxn id="161" idx="6"/>
            <a:endCxn id="173" idx="2"/>
          </p:cNvCxnSpPr>
          <p:nvPr/>
        </p:nvCxnSpPr>
        <p:spPr>
          <a:xfrm flipV="1">
            <a:off x="1941995" y="4118293"/>
            <a:ext cx="412477" cy="898862"/>
          </a:xfrm>
          <a:prstGeom prst="line">
            <a:avLst/>
          </a:prstGeom>
          <a:ln w="3175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83AD8A9A-4298-45B3-B408-62FC96D3D268}"/>
              </a:ext>
            </a:extLst>
          </p:cNvPr>
          <p:cNvCxnSpPr>
            <a:cxnSpLocks/>
            <a:stCxn id="161" idx="6"/>
            <a:endCxn id="174" idx="2"/>
          </p:cNvCxnSpPr>
          <p:nvPr/>
        </p:nvCxnSpPr>
        <p:spPr>
          <a:xfrm flipV="1">
            <a:off x="1941995" y="4564433"/>
            <a:ext cx="418690" cy="45272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F535EEC-FE07-41A1-81DB-EE942AE7EB8F}"/>
              </a:ext>
            </a:extLst>
          </p:cNvPr>
          <p:cNvCxnSpPr>
            <a:cxnSpLocks/>
            <a:stCxn id="161" idx="6"/>
            <a:endCxn id="175" idx="2"/>
          </p:cNvCxnSpPr>
          <p:nvPr/>
        </p:nvCxnSpPr>
        <p:spPr>
          <a:xfrm>
            <a:off x="1941995" y="5017155"/>
            <a:ext cx="417290" cy="34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8582237-A958-4420-A174-8701FBE45187}"/>
              </a:ext>
            </a:extLst>
          </p:cNvPr>
          <p:cNvCxnSpPr>
            <a:cxnSpLocks/>
            <a:stCxn id="173" idx="6"/>
            <a:endCxn id="171" idx="2"/>
          </p:cNvCxnSpPr>
          <p:nvPr/>
        </p:nvCxnSpPr>
        <p:spPr>
          <a:xfrm flipV="1">
            <a:off x="2721713" y="4113677"/>
            <a:ext cx="398433" cy="461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7E3A130-5AFF-47A7-A1DB-1933BA30F46C}"/>
              </a:ext>
            </a:extLst>
          </p:cNvPr>
          <p:cNvCxnSpPr>
            <a:cxnSpLocks/>
            <a:stCxn id="173" idx="6"/>
            <a:endCxn id="172" idx="2"/>
          </p:cNvCxnSpPr>
          <p:nvPr/>
        </p:nvCxnSpPr>
        <p:spPr>
          <a:xfrm>
            <a:off x="2721713" y="4118293"/>
            <a:ext cx="403248" cy="89703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F336DFD-83EC-4D63-B1F3-B1C3CF9E24A8}"/>
              </a:ext>
            </a:extLst>
          </p:cNvPr>
          <p:cNvCxnSpPr>
            <a:cxnSpLocks/>
            <a:stCxn id="174" idx="6"/>
            <a:endCxn id="171" idx="2"/>
          </p:cNvCxnSpPr>
          <p:nvPr/>
        </p:nvCxnSpPr>
        <p:spPr>
          <a:xfrm flipV="1">
            <a:off x="2727926" y="4113677"/>
            <a:ext cx="392220" cy="45075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64C6253-57EA-450D-BF15-4FA676B72397}"/>
              </a:ext>
            </a:extLst>
          </p:cNvPr>
          <p:cNvCxnSpPr>
            <a:cxnSpLocks/>
            <a:stCxn id="174" idx="6"/>
            <a:endCxn id="172" idx="2"/>
          </p:cNvCxnSpPr>
          <p:nvPr/>
        </p:nvCxnSpPr>
        <p:spPr>
          <a:xfrm>
            <a:off x="2727926" y="4564433"/>
            <a:ext cx="397035" cy="450897"/>
          </a:xfrm>
          <a:prstGeom prst="line">
            <a:avLst/>
          </a:prstGeom>
          <a:ln w="31750">
            <a:solidFill>
              <a:schemeClr val="accent2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A05B90B1-A52D-4C56-91CD-D65CA2167765}"/>
              </a:ext>
            </a:extLst>
          </p:cNvPr>
          <p:cNvCxnSpPr>
            <a:cxnSpLocks/>
            <a:stCxn id="175" idx="6"/>
            <a:endCxn id="171" idx="2"/>
          </p:cNvCxnSpPr>
          <p:nvPr/>
        </p:nvCxnSpPr>
        <p:spPr>
          <a:xfrm flipV="1">
            <a:off x="2726526" y="4113677"/>
            <a:ext cx="393620" cy="90381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9CCB46FF-8E51-4949-9189-8FE621466D75}"/>
              </a:ext>
            </a:extLst>
          </p:cNvPr>
          <p:cNvCxnSpPr>
            <a:cxnSpLocks/>
            <a:stCxn id="175" idx="6"/>
            <a:endCxn id="172" idx="2"/>
          </p:cNvCxnSpPr>
          <p:nvPr/>
        </p:nvCxnSpPr>
        <p:spPr>
          <a:xfrm flipV="1">
            <a:off x="2726526" y="5015330"/>
            <a:ext cx="398435" cy="2165"/>
          </a:xfrm>
          <a:prstGeom prst="line">
            <a:avLst/>
          </a:prstGeom>
          <a:ln w="31750">
            <a:solidFill>
              <a:schemeClr val="accent2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8C842EE4-3F88-4811-A941-12931C4522C9}"/>
              </a:ext>
            </a:extLst>
          </p:cNvPr>
          <p:cNvCxnSpPr>
            <a:cxnSpLocks/>
            <a:stCxn id="173" idx="6"/>
            <a:endCxn id="176" idx="2"/>
          </p:cNvCxnSpPr>
          <p:nvPr/>
        </p:nvCxnSpPr>
        <p:spPr>
          <a:xfrm>
            <a:off x="2721713" y="4118293"/>
            <a:ext cx="400243" cy="445382"/>
          </a:xfrm>
          <a:prstGeom prst="line">
            <a:avLst/>
          </a:prstGeom>
          <a:ln w="31750">
            <a:solidFill>
              <a:schemeClr val="accent2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AF7B181-E12D-4AB4-BBB2-87D6CB0433CA}"/>
              </a:ext>
            </a:extLst>
          </p:cNvPr>
          <p:cNvCxnSpPr>
            <a:cxnSpLocks/>
            <a:stCxn id="174" idx="6"/>
            <a:endCxn id="176" idx="2"/>
          </p:cNvCxnSpPr>
          <p:nvPr/>
        </p:nvCxnSpPr>
        <p:spPr>
          <a:xfrm flipV="1">
            <a:off x="2727926" y="4563675"/>
            <a:ext cx="394029" cy="757"/>
          </a:xfrm>
          <a:prstGeom prst="line">
            <a:avLst/>
          </a:prstGeom>
          <a:ln w="31750">
            <a:solidFill>
              <a:schemeClr val="accent2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EF05EDD-1282-4C71-8E28-9F365D76DAE8}"/>
              </a:ext>
            </a:extLst>
          </p:cNvPr>
          <p:cNvCxnSpPr>
            <a:cxnSpLocks/>
            <a:stCxn id="175" idx="6"/>
            <a:endCxn id="176" idx="2"/>
          </p:cNvCxnSpPr>
          <p:nvPr/>
        </p:nvCxnSpPr>
        <p:spPr>
          <a:xfrm flipV="1">
            <a:off x="2726526" y="4563675"/>
            <a:ext cx="395430" cy="453819"/>
          </a:xfrm>
          <a:prstGeom prst="line">
            <a:avLst/>
          </a:prstGeom>
          <a:ln w="31750">
            <a:solidFill>
              <a:schemeClr val="accent2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9A31914C-C2B2-46EA-B98D-A6D0523D041A}"/>
              </a:ext>
            </a:extLst>
          </p:cNvPr>
          <p:cNvCxnSpPr>
            <a:cxnSpLocks/>
            <a:stCxn id="171" idx="6"/>
            <a:endCxn id="179" idx="2"/>
          </p:cNvCxnSpPr>
          <p:nvPr/>
        </p:nvCxnSpPr>
        <p:spPr>
          <a:xfrm flipV="1">
            <a:off x="3487386" y="4110875"/>
            <a:ext cx="295651" cy="2802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92C7C2BD-B27A-45F1-A604-AB141A34A120}"/>
              </a:ext>
            </a:extLst>
          </p:cNvPr>
          <p:cNvCxnSpPr>
            <a:cxnSpLocks/>
            <a:stCxn id="176" idx="6"/>
            <a:endCxn id="179" idx="2"/>
          </p:cNvCxnSpPr>
          <p:nvPr/>
        </p:nvCxnSpPr>
        <p:spPr>
          <a:xfrm flipV="1">
            <a:off x="3489196" y="4110875"/>
            <a:ext cx="293841" cy="452800"/>
          </a:xfrm>
          <a:prstGeom prst="line">
            <a:avLst/>
          </a:prstGeom>
          <a:ln w="31750">
            <a:solidFill>
              <a:schemeClr val="accent2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D9270A98-4BA8-43FC-9292-43076BF3F182}"/>
              </a:ext>
            </a:extLst>
          </p:cNvPr>
          <p:cNvCxnSpPr>
            <a:cxnSpLocks/>
            <a:stCxn id="172" idx="6"/>
            <a:endCxn id="179" idx="2"/>
          </p:cNvCxnSpPr>
          <p:nvPr/>
        </p:nvCxnSpPr>
        <p:spPr>
          <a:xfrm flipV="1">
            <a:off x="3492202" y="4110875"/>
            <a:ext cx="290836" cy="90445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CE9C917B-BD82-4B0A-B7DB-0B3AC8641A54}"/>
              </a:ext>
            </a:extLst>
          </p:cNvPr>
          <p:cNvCxnSpPr>
            <a:cxnSpLocks/>
            <a:stCxn id="171" idx="6"/>
            <a:endCxn id="180" idx="2"/>
          </p:cNvCxnSpPr>
          <p:nvPr/>
        </p:nvCxnSpPr>
        <p:spPr>
          <a:xfrm>
            <a:off x="3487386" y="4113677"/>
            <a:ext cx="297461" cy="44849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37F088D0-E0ED-43F2-993F-0853546C1B65}"/>
              </a:ext>
            </a:extLst>
          </p:cNvPr>
          <p:cNvCxnSpPr>
            <a:cxnSpLocks/>
            <a:stCxn id="176" idx="6"/>
            <a:endCxn id="180" idx="2"/>
          </p:cNvCxnSpPr>
          <p:nvPr/>
        </p:nvCxnSpPr>
        <p:spPr>
          <a:xfrm flipV="1">
            <a:off x="3489196" y="4562175"/>
            <a:ext cx="295651" cy="15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BD8BF9A4-4347-4E91-8CE6-1105D12CF877}"/>
              </a:ext>
            </a:extLst>
          </p:cNvPr>
          <p:cNvCxnSpPr>
            <a:cxnSpLocks/>
            <a:stCxn id="172" idx="6"/>
            <a:endCxn id="180" idx="2"/>
          </p:cNvCxnSpPr>
          <p:nvPr/>
        </p:nvCxnSpPr>
        <p:spPr>
          <a:xfrm flipV="1">
            <a:off x="3492202" y="4562175"/>
            <a:ext cx="292646" cy="453154"/>
          </a:xfrm>
          <a:prstGeom prst="line">
            <a:avLst/>
          </a:prstGeom>
          <a:ln w="31750">
            <a:solidFill>
              <a:schemeClr val="accent2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96BF009F-9865-472F-9067-54F7CEE19C54}"/>
              </a:ext>
            </a:extLst>
          </p:cNvPr>
          <p:cNvCxnSpPr>
            <a:cxnSpLocks/>
            <a:stCxn id="158" idx="6"/>
            <a:endCxn id="177" idx="2"/>
          </p:cNvCxnSpPr>
          <p:nvPr/>
        </p:nvCxnSpPr>
        <p:spPr>
          <a:xfrm flipV="1">
            <a:off x="1945959" y="3672494"/>
            <a:ext cx="410849" cy="3433"/>
          </a:xfrm>
          <a:prstGeom prst="line">
            <a:avLst/>
          </a:prstGeom>
          <a:ln w="3175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E4523A70-A030-4D78-B5AA-91234F7710CB}"/>
              </a:ext>
            </a:extLst>
          </p:cNvPr>
          <p:cNvCxnSpPr>
            <a:cxnSpLocks/>
            <a:stCxn id="177" idx="2"/>
            <a:endCxn id="159" idx="6"/>
          </p:cNvCxnSpPr>
          <p:nvPr/>
        </p:nvCxnSpPr>
        <p:spPr>
          <a:xfrm flipH="1">
            <a:off x="1941995" y="3672494"/>
            <a:ext cx="414813" cy="451032"/>
          </a:xfrm>
          <a:prstGeom prst="line">
            <a:avLst/>
          </a:prstGeom>
          <a:ln w="3175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FDB742A-1678-42F1-9472-F5F271E6725C}"/>
              </a:ext>
            </a:extLst>
          </p:cNvPr>
          <p:cNvCxnSpPr>
            <a:cxnSpLocks/>
            <a:stCxn id="177" idx="2"/>
            <a:endCxn id="160" idx="6"/>
          </p:cNvCxnSpPr>
          <p:nvPr/>
        </p:nvCxnSpPr>
        <p:spPr>
          <a:xfrm flipH="1">
            <a:off x="1941995" y="3672494"/>
            <a:ext cx="414813" cy="89564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DD96F47-E097-4B37-A99A-6E8F687AFD7B}"/>
              </a:ext>
            </a:extLst>
          </p:cNvPr>
          <p:cNvCxnSpPr>
            <a:cxnSpLocks/>
            <a:stCxn id="177" idx="2"/>
            <a:endCxn id="161" idx="6"/>
          </p:cNvCxnSpPr>
          <p:nvPr/>
        </p:nvCxnSpPr>
        <p:spPr>
          <a:xfrm flipH="1">
            <a:off x="1941995" y="3672494"/>
            <a:ext cx="414813" cy="134466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141E6BF2-8195-4767-97DE-63D93ABB0379}"/>
              </a:ext>
            </a:extLst>
          </p:cNvPr>
          <p:cNvSpPr>
            <a:spLocks noChangeAspect="1"/>
          </p:cNvSpPr>
          <p:nvPr/>
        </p:nvSpPr>
        <p:spPr>
          <a:xfrm>
            <a:off x="1578710" y="3485745"/>
            <a:ext cx="367249" cy="3803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DB467C04-3C9C-4A0C-98BA-EBC668B616DE}"/>
              </a:ext>
            </a:extLst>
          </p:cNvPr>
          <p:cNvSpPr>
            <a:spLocks noChangeAspect="1"/>
          </p:cNvSpPr>
          <p:nvPr/>
        </p:nvSpPr>
        <p:spPr>
          <a:xfrm>
            <a:off x="1574746" y="3933344"/>
            <a:ext cx="367249" cy="3803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A7096320-720D-435D-8497-3FB230EC971D}"/>
              </a:ext>
            </a:extLst>
          </p:cNvPr>
          <p:cNvSpPr>
            <a:spLocks noChangeAspect="1"/>
          </p:cNvSpPr>
          <p:nvPr/>
        </p:nvSpPr>
        <p:spPr>
          <a:xfrm>
            <a:off x="1574746" y="4377953"/>
            <a:ext cx="367249" cy="3803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C729ED8E-DA65-46B6-8864-36446A40B712}"/>
              </a:ext>
            </a:extLst>
          </p:cNvPr>
          <p:cNvSpPr>
            <a:spLocks noChangeAspect="1"/>
          </p:cNvSpPr>
          <p:nvPr/>
        </p:nvSpPr>
        <p:spPr>
          <a:xfrm>
            <a:off x="1574746" y="4826973"/>
            <a:ext cx="367249" cy="3803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1B3FE621-63C2-414C-8C6B-08091E657F05}"/>
              </a:ext>
            </a:extLst>
          </p:cNvPr>
          <p:cNvCxnSpPr>
            <a:cxnSpLocks/>
            <a:stCxn id="177" idx="6"/>
            <a:endCxn id="178" idx="2"/>
          </p:cNvCxnSpPr>
          <p:nvPr/>
        </p:nvCxnSpPr>
        <p:spPr>
          <a:xfrm flipV="1">
            <a:off x="2724049" y="3672048"/>
            <a:ext cx="394336" cy="44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EECFAECC-1688-454D-8746-BC4C084A8CC5}"/>
              </a:ext>
            </a:extLst>
          </p:cNvPr>
          <p:cNvCxnSpPr>
            <a:cxnSpLocks/>
            <a:stCxn id="178" idx="2"/>
            <a:endCxn id="173" idx="6"/>
          </p:cNvCxnSpPr>
          <p:nvPr/>
        </p:nvCxnSpPr>
        <p:spPr>
          <a:xfrm flipH="1">
            <a:off x="2721713" y="3672048"/>
            <a:ext cx="396672" cy="44624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373B38A9-E5D1-4DB6-9280-9E5D213DFCC2}"/>
              </a:ext>
            </a:extLst>
          </p:cNvPr>
          <p:cNvCxnSpPr>
            <a:cxnSpLocks/>
            <a:stCxn id="178" idx="2"/>
            <a:endCxn id="174" idx="6"/>
          </p:cNvCxnSpPr>
          <p:nvPr/>
        </p:nvCxnSpPr>
        <p:spPr>
          <a:xfrm flipH="1">
            <a:off x="2727926" y="3672048"/>
            <a:ext cx="390459" cy="892385"/>
          </a:xfrm>
          <a:prstGeom prst="line">
            <a:avLst/>
          </a:prstGeom>
          <a:ln w="31750">
            <a:solidFill>
              <a:schemeClr val="accent2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A574811-0071-4F82-806C-E5BE605E5F4D}"/>
              </a:ext>
            </a:extLst>
          </p:cNvPr>
          <p:cNvCxnSpPr>
            <a:cxnSpLocks/>
            <a:stCxn id="178" idx="2"/>
            <a:endCxn id="175" idx="6"/>
          </p:cNvCxnSpPr>
          <p:nvPr/>
        </p:nvCxnSpPr>
        <p:spPr>
          <a:xfrm flipH="1">
            <a:off x="2726526" y="3672048"/>
            <a:ext cx="391859" cy="13454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43EB82EB-7A76-463A-A161-BC3FFAB19883}"/>
              </a:ext>
            </a:extLst>
          </p:cNvPr>
          <p:cNvCxnSpPr>
            <a:cxnSpLocks/>
            <a:stCxn id="177" idx="6"/>
            <a:endCxn id="171" idx="2"/>
          </p:cNvCxnSpPr>
          <p:nvPr/>
        </p:nvCxnSpPr>
        <p:spPr>
          <a:xfrm>
            <a:off x="2724049" y="3672494"/>
            <a:ext cx="396097" cy="441183"/>
          </a:xfrm>
          <a:prstGeom prst="line">
            <a:avLst/>
          </a:prstGeom>
          <a:ln w="31750">
            <a:solidFill>
              <a:schemeClr val="accent2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7C3C507F-2AD1-4425-AC7D-C74C49F06882}"/>
              </a:ext>
            </a:extLst>
          </p:cNvPr>
          <p:cNvCxnSpPr>
            <a:cxnSpLocks/>
            <a:stCxn id="177" idx="6"/>
            <a:endCxn id="176" idx="2"/>
          </p:cNvCxnSpPr>
          <p:nvPr/>
        </p:nvCxnSpPr>
        <p:spPr>
          <a:xfrm>
            <a:off x="2724049" y="3672494"/>
            <a:ext cx="397907" cy="891182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267603DA-8BC2-42FC-8E0E-105EA34BBA91}"/>
              </a:ext>
            </a:extLst>
          </p:cNvPr>
          <p:cNvCxnSpPr>
            <a:cxnSpLocks/>
            <a:stCxn id="177" idx="6"/>
            <a:endCxn id="172" idx="2"/>
          </p:cNvCxnSpPr>
          <p:nvPr/>
        </p:nvCxnSpPr>
        <p:spPr>
          <a:xfrm>
            <a:off x="2724049" y="3672494"/>
            <a:ext cx="400912" cy="134283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3DE94C26-B304-4CED-9C4B-FD5C56AE0A87}"/>
              </a:ext>
            </a:extLst>
          </p:cNvPr>
          <p:cNvCxnSpPr>
            <a:cxnSpLocks/>
            <a:stCxn id="178" idx="6"/>
            <a:endCxn id="179" idx="2"/>
          </p:cNvCxnSpPr>
          <p:nvPr/>
        </p:nvCxnSpPr>
        <p:spPr>
          <a:xfrm>
            <a:off x="3485626" y="3672048"/>
            <a:ext cx="297412" cy="438827"/>
          </a:xfrm>
          <a:prstGeom prst="line">
            <a:avLst/>
          </a:prstGeom>
          <a:ln w="31750">
            <a:solidFill>
              <a:schemeClr val="accent2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9C7ED96-FDFD-46CD-B5E0-224037D69E90}"/>
              </a:ext>
            </a:extLst>
          </p:cNvPr>
          <p:cNvCxnSpPr>
            <a:cxnSpLocks/>
            <a:stCxn id="178" idx="6"/>
            <a:endCxn id="180" idx="2"/>
          </p:cNvCxnSpPr>
          <p:nvPr/>
        </p:nvCxnSpPr>
        <p:spPr>
          <a:xfrm>
            <a:off x="3485626" y="3672048"/>
            <a:ext cx="299222" cy="89012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Oval 170">
            <a:extLst>
              <a:ext uri="{FF2B5EF4-FFF2-40B4-BE49-F238E27FC236}">
                <a16:creationId xmlns:a16="http://schemas.microsoft.com/office/drawing/2014/main" id="{56973A56-F40B-47FA-88E4-E5DD19AAAEF9}"/>
              </a:ext>
            </a:extLst>
          </p:cNvPr>
          <p:cNvSpPr>
            <a:spLocks noChangeAspect="1"/>
          </p:cNvSpPr>
          <p:nvPr/>
        </p:nvSpPr>
        <p:spPr>
          <a:xfrm>
            <a:off x="3120146" y="3923494"/>
            <a:ext cx="367241" cy="380365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0AFCDE3D-8EA3-4561-9ACC-0B749DF93ECA}"/>
              </a:ext>
            </a:extLst>
          </p:cNvPr>
          <p:cNvSpPr>
            <a:spLocks noChangeAspect="1"/>
          </p:cNvSpPr>
          <p:nvPr/>
        </p:nvSpPr>
        <p:spPr>
          <a:xfrm>
            <a:off x="3124961" y="4825147"/>
            <a:ext cx="367241" cy="380365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8346D562-E36F-44E2-AF66-914B783E9A4F}"/>
              </a:ext>
            </a:extLst>
          </p:cNvPr>
          <p:cNvSpPr>
            <a:spLocks noChangeAspect="1"/>
          </p:cNvSpPr>
          <p:nvPr/>
        </p:nvSpPr>
        <p:spPr>
          <a:xfrm>
            <a:off x="2354472" y="3928110"/>
            <a:ext cx="367241" cy="380365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1E4B7667-0069-4012-B683-411E9410EC3D}"/>
              </a:ext>
            </a:extLst>
          </p:cNvPr>
          <p:cNvSpPr>
            <a:spLocks noChangeAspect="1"/>
          </p:cNvSpPr>
          <p:nvPr/>
        </p:nvSpPr>
        <p:spPr>
          <a:xfrm>
            <a:off x="2360685" y="4374250"/>
            <a:ext cx="367241" cy="380365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2E857E4-68F7-470C-B031-446FB70389B3}"/>
              </a:ext>
            </a:extLst>
          </p:cNvPr>
          <p:cNvSpPr>
            <a:spLocks noChangeAspect="1"/>
          </p:cNvSpPr>
          <p:nvPr/>
        </p:nvSpPr>
        <p:spPr>
          <a:xfrm>
            <a:off x="2359285" y="4827312"/>
            <a:ext cx="367241" cy="380365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3510D6CC-2F0A-42B2-8898-5A5557013139}"/>
              </a:ext>
            </a:extLst>
          </p:cNvPr>
          <p:cNvSpPr>
            <a:spLocks noChangeAspect="1"/>
          </p:cNvSpPr>
          <p:nvPr/>
        </p:nvSpPr>
        <p:spPr>
          <a:xfrm>
            <a:off x="3121956" y="4373493"/>
            <a:ext cx="367241" cy="380365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A7946E78-E47C-47B2-9BE9-9EB7A6C35CD6}"/>
              </a:ext>
            </a:extLst>
          </p:cNvPr>
          <p:cNvSpPr>
            <a:spLocks noChangeAspect="1"/>
          </p:cNvSpPr>
          <p:nvPr/>
        </p:nvSpPr>
        <p:spPr>
          <a:xfrm>
            <a:off x="2356808" y="3482311"/>
            <a:ext cx="367241" cy="380365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2EA6997C-A999-4CFA-8797-E3AF6006CAA7}"/>
              </a:ext>
            </a:extLst>
          </p:cNvPr>
          <p:cNvSpPr>
            <a:spLocks noChangeAspect="1"/>
          </p:cNvSpPr>
          <p:nvPr/>
        </p:nvSpPr>
        <p:spPr>
          <a:xfrm>
            <a:off x="3118385" y="3481865"/>
            <a:ext cx="367241" cy="380365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8CE5BF91-523B-4957-AAF1-C8598C77BA39}"/>
              </a:ext>
            </a:extLst>
          </p:cNvPr>
          <p:cNvSpPr>
            <a:spLocks noChangeAspect="1"/>
          </p:cNvSpPr>
          <p:nvPr/>
        </p:nvSpPr>
        <p:spPr>
          <a:xfrm>
            <a:off x="3783037" y="3920692"/>
            <a:ext cx="367241" cy="380365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91FCB0DB-38CA-4276-8756-21B4B56973CA}"/>
              </a:ext>
            </a:extLst>
          </p:cNvPr>
          <p:cNvSpPr>
            <a:spLocks noChangeAspect="1"/>
          </p:cNvSpPr>
          <p:nvPr/>
        </p:nvSpPr>
        <p:spPr>
          <a:xfrm>
            <a:off x="3784847" y="4371992"/>
            <a:ext cx="367241" cy="380365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9EE639DA-49A6-40E2-ACD0-8571F2C96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09" y="2445532"/>
            <a:ext cx="900784" cy="900784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968ABA51-E5A7-4716-91B7-B6C75743D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54745" y="2565924"/>
            <a:ext cx="324679" cy="619359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A4BEFD5E-E635-4965-AE1E-96833F9D7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487087" y="2576084"/>
            <a:ext cx="317620" cy="624653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1B2C9707-906F-45BF-927F-1AED37A46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745339" y="2552085"/>
            <a:ext cx="321149" cy="624653"/>
          </a:xfrm>
          <a:prstGeom prst="rect">
            <a:avLst/>
          </a:prstGeom>
        </p:spPr>
      </p:pic>
      <p:sp>
        <p:nvSpPr>
          <p:cNvPr id="193" name="TextBox 192">
            <a:extLst>
              <a:ext uri="{FF2B5EF4-FFF2-40B4-BE49-F238E27FC236}">
                <a16:creationId xmlns:a16="http://schemas.microsoft.com/office/drawing/2014/main" id="{CEF12C52-2A01-4828-B94B-0A72B39F163C}"/>
              </a:ext>
            </a:extLst>
          </p:cNvPr>
          <p:cNvSpPr txBox="1"/>
          <p:nvPr/>
        </p:nvSpPr>
        <p:spPr>
          <a:xfrm>
            <a:off x="1156464" y="2008856"/>
            <a:ext cx="308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Low harvested energy</a:t>
            </a:r>
          </a:p>
        </p:txBody>
      </p:sp>
      <p:pic>
        <p:nvPicPr>
          <p:cNvPr id="194" name="Picture 193">
            <a:extLst>
              <a:ext uri="{FF2B5EF4-FFF2-40B4-BE49-F238E27FC236}">
                <a16:creationId xmlns:a16="http://schemas.microsoft.com/office/drawing/2014/main" id="{038DF620-FABE-4DD9-BC77-B3A5EAF56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09" y="2439506"/>
            <a:ext cx="900784" cy="900784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3F415E3E-5A73-4F25-ADB0-B0CD99664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169" y="2436458"/>
            <a:ext cx="900784" cy="900784"/>
          </a:xfrm>
          <a:prstGeom prst="rect">
            <a:avLst/>
          </a:prstGeom>
        </p:spPr>
      </p:pic>
      <p:grpSp>
        <p:nvGrpSpPr>
          <p:cNvPr id="317" name="Group 316">
            <a:extLst>
              <a:ext uri="{FF2B5EF4-FFF2-40B4-BE49-F238E27FC236}">
                <a16:creationId xmlns:a16="http://schemas.microsoft.com/office/drawing/2014/main" id="{83232FE5-7F50-4D9C-AD10-636D2FFD84C2}"/>
              </a:ext>
            </a:extLst>
          </p:cNvPr>
          <p:cNvGrpSpPr/>
          <p:nvPr/>
        </p:nvGrpSpPr>
        <p:grpSpPr>
          <a:xfrm>
            <a:off x="5296960" y="3485745"/>
            <a:ext cx="2577342" cy="1725812"/>
            <a:chOff x="5296960" y="3485745"/>
            <a:chExt cx="2577342" cy="1725812"/>
          </a:xfrm>
        </p:grpSpPr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AF89344A-6F85-4774-8B36-798B66B81FBF}"/>
                </a:ext>
              </a:extLst>
            </p:cNvPr>
            <p:cNvCxnSpPr>
              <a:cxnSpLocks/>
              <a:stCxn id="229" idx="6"/>
              <a:endCxn id="244" idx="2"/>
            </p:cNvCxnSpPr>
            <p:nvPr/>
          </p:nvCxnSpPr>
          <p:spPr>
            <a:xfrm>
              <a:off x="5668173" y="3679806"/>
              <a:ext cx="408513" cy="442367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6AF6CF6B-CD33-41FB-A336-261456BD4DAB}"/>
                </a:ext>
              </a:extLst>
            </p:cNvPr>
            <p:cNvCxnSpPr>
              <a:cxnSpLocks/>
              <a:stCxn id="229" idx="6"/>
              <a:endCxn id="245" idx="2"/>
            </p:cNvCxnSpPr>
            <p:nvPr/>
          </p:nvCxnSpPr>
          <p:spPr>
            <a:xfrm>
              <a:off x="5668173" y="3679806"/>
              <a:ext cx="414726" cy="88850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07A7DA71-A0A8-4A86-940F-22475F296A21}"/>
                </a:ext>
              </a:extLst>
            </p:cNvPr>
            <p:cNvCxnSpPr>
              <a:cxnSpLocks/>
              <a:stCxn id="229" idx="6"/>
              <a:endCxn id="246" idx="2"/>
            </p:cNvCxnSpPr>
            <p:nvPr/>
          </p:nvCxnSpPr>
          <p:spPr>
            <a:xfrm>
              <a:off x="5668173" y="3679806"/>
              <a:ext cx="413326" cy="1341568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8EA33333-F4DA-4B1D-AD6E-0432EAFBB0F2}"/>
                </a:ext>
              </a:extLst>
            </p:cNvPr>
            <p:cNvCxnSpPr>
              <a:cxnSpLocks/>
              <a:stCxn id="230" idx="6"/>
              <a:endCxn id="244" idx="2"/>
            </p:cNvCxnSpPr>
            <p:nvPr/>
          </p:nvCxnSpPr>
          <p:spPr>
            <a:xfrm flipV="1">
              <a:off x="5664209" y="4122173"/>
              <a:ext cx="412477" cy="5233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39AFB178-FB59-4D6C-8D11-2751742BE8B0}"/>
                </a:ext>
              </a:extLst>
            </p:cNvPr>
            <p:cNvCxnSpPr>
              <a:cxnSpLocks/>
              <a:stCxn id="230" idx="6"/>
              <a:endCxn id="245" idx="2"/>
            </p:cNvCxnSpPr>
            <p:nvPr/>
          </p:nvCxnSpPr>
          <p:spPr>
            <a:xfrm>
              <a:off x="5664209" y="4127406"/>
              <a:ext cx="418690" cy="44090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4B1355BC-9770-4FC4-BA51-EC4F2411DB5F}"/>
                </a:ext>
              </a:extLst>
            </p:cNvPr>
            <p:cNvCxnSpPr>
              <a:cxnSpLocks/>
              <a:stCxn id="230" idx="6"/>
              <a:endCxn id="246" idx="2"/>
            </p:cNvCxnSpPr>
            <p:nvPr/>
          </p:nvCxnSpPr>
          <p:spPr>
            <a:xfrm>
              <a:off x="5664209" y="4127406"/>
              <a:ext cx="417290" cy="893968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8219162C-C4D0-44C2-89D4-688E5B52A1EA}"/>
                </a:ext>
              </a:extLst>
            </p:cNvPr>
            <p:cNvCxnSpPr>
              <a:cxnSpLocks/>
              <a:stCxn id="231" idx="6"/>
              <a:endCxn id="244" idx="2"/>
            </p:cNvCxnSpPr>
            <p:nvPr/>
          </p:nvCxnSpPr>
          <p:spPr>
            <a:xfrm flipV="1">
              <a:off x="5664209" y="4122173"/>
              <a:ext cx="412477" cy="44984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8BAE11C-D44F-4CBB-9E04-1132D8713C82}"/>
                </a:ext>
              </a:extLst>
            </p:cNvPr>
            <p:cNvCxnSpPr>
              <a:cxnSpLocks/>
              <a:stCxn id="231" idx="6"/>
              <a:endCxn id="245" idx="2"/>
            </p:cNvCxnSpPr>
            <p:nvPr/>
          </p:nvCxnSpPr>
          <p:spPr>
            <a:xfrm flipV="1">
              <a:off x="5664209" y="4568313"/>
              <a:ext cx="418690" cy="370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DE398572-FB34-4D38-8A52-CA9AC2E3C96F}"/>
                </a:ext>
              </a:extLst>
            </p:cNvPr>
            <p:cNvCxnSpPr>
              <a:cxnSpLocks/>
              <a:stCxn id="231" idx="6"/>
              <a:endCxn id="246" idx="2"/>
            </p:cNvCxnSpPr>
            <p:nvPr/>
          </p:nvCxnSpPr>
          <p:spPr>
            <a:xfrm>
              <a:off x="5664209" y="4572015"/>
              <a:ext cx="417290" cy="449360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A436069-79F9-4F95-82FD-D50FEA6B051F}"/>
                </a:ext>
              </a:extLst>
            </p:cNvPr>
            <p:cNvCxnSpPr>
              <a:cxnSpLocks/>
              <a:stCxn id="232" idx="6"/>
              <a:endCxn id="244" idx="2"/>
            </p:cNvCxnSpPr>
            <p:nvPr/>
          </p:nvCxnSpPr>
          <p:spPr>
            <a:xfrm flipV="1">
              <a:off x="5664209" y="4122173"/>
              <a:ext cx="412477" cy="898862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3C2439A6-F4C5-4A73-B8F2-998BE9FDF3D4}"/>
                </a:ext>
              </a:extLst>
            </p:cNvPr>
            <p:cNvCxnSpPr>
              <a:cxnSpLocks/>
              <a:stCxn id="232" idx="6"/>
              <a:endCxn id="245" idx="2"/>
            </p:cNvCxnSpPr>
            <p:nvPr/>
          </p:nvCxnSpPr>
          <p:spPr>
            <a:xfrm flipV="1">
              <a:off x="5664209" y="4568313"/>
              <a:ext cx="418690" cy="452722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2B0A3554-70BB-44BA-9576-E367FD3DE210}"/>
                </a:ext>
              </a:extLst>
            </p:cNvPr>
            <p:cNvCxnSpPr>
              <a:cxnSpLocks/>
              <a:stCxn id="232" idx="6"/>
              <a:endCxn id="246" idx="2"/>
            </p:cNvCxnSpPr>
            <p:nvPr/>
          </p:nvCxnSpPr>
          <p:spPr>
            <a:xfrm>
              <a:off x="5664209" y="5021035"/>
              <a:ext cx="417290" cy="340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8E9683EC-013E-49CD-9C5A-AD800D6C8D64}"/>
                </a:ext>
              </a:extLst>
            </p:cNvPr>
            <p:cNvCxnSpPr>
              <a:cxnSpLocks/>
              <a:stCxn id="244" idx="6"/>
              <a:endCxn id="242" idx="2"/>
            </p:cNvCxnSpPr>
            <p:nvPr/>
          </p:nvCxnSpPr>
          <p:spPr>
            <a:xfrm flipV="1">
              <a:off x="6443927" y="4117557"/>
              <a:ext cx="398433" cy="4616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F7B96140-DE87-4D09-A1BF-4720BF3CD02D}"/>
                </a:ext>
              </a:extLst>
            </p:cNvPr>
            <p:cNvCxnSpPr>
              <a:cxnSpLocks/>
              <a:stCxn id="244" idx="6"/>
              <a:endCxn id="243" idx="2"/>
            </p:cNvCxnSpPr>
            <p:nvPr/>
          </p:nvCxnSpPr>
          <p:spPr>
            <a:xfrm>
              <a:off x="6443927" y="4122173"/>
              <a:ext cx="403248" cy="897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A4B6B3EE-01D7-4CED-8F4A-E4587A9F7CA8}"/>
                </a:ext>
              </a:extLst>
            </p:cNvPr>
            <p:cNvCxnSpPr>
              <a:cxnSpLocks/>
              <a:stCxn id="245" idx="6"/>
              <a:endCxn id="242" idx="2"/>
            </p:cNvCxnSpPr>
            <p:nvPr/>
          </p:nvCxnSpPr>
          <p:spPr>
            <a:xfrm flipV="1">
              <a:off x="6450140" y="4117557"/>
              <a:ext cx="392220" cy="450756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40C75000-B7BC-4435-B40B-47F73B41B111}"/>
                </a:ext>
              </a:extLst>
            </p:cNvPr>
            <p:cNvCxnSpPr>
              <a:cxnSpLocks/>
              <a:stCxn id="245" idx="6"/>
              <a:endCxn id="243" idx="2"/>
            </p:cNvCxnSpPr>
            <p:nvPr/>
          </p:nvCxnSpPr>
          <p:spPr>
            <a:xfrm>
              <a:off x="6450140" y="4568313"/>
              <a:ext cx="397035" cy="45089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F623CB29-5450-431A-BD9C-96E691B8BC23}"/>
                </a:ext>
              </a:extLst>
            </p:cNvPr>
            <p:cNvCxnSpPr>
              <a:cxnSpLocks/>
              <a:stCxn id="246" idx="6"/>
              <a:endCxn id="242" idx="2"/>
            </p:cNvCxnSpPr>
            <p:nvPr/>
          </p:nvCxnSpPr>
          <p:spPr>
            <a:xfrm flipV="1">
              <a:off x="6448740" y="4117557"/>
              <a:ext cx="393620" cy="903817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45106C59-2AD2-4EE6-B796-C94225B113E9}"/>
                </a:ext>
              </a:extLst>
            </p:cNvPr>
            <p:cNvCxnSpPr>
              <a:cxnSpLocks/>
              <a:stCxn id="246" idx="6"/>
              <a:endCxn id="243" idx="2"/>
            </p:cNvCxnSpPr>
            <p:nvPr/>
          </p:nvCxnSpPr>
          <p:spPr>
            <a:xfrm flipV="1">
              <a:off x="6448740" y="5019210"/>
              <a:ext cx="398435" cy="2165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62745109-E9DF-4DB4-9755-1FF044EF9A5B}"/>
                </a:ext>
              </a:extLst>
            </p:cNvPr>
            <p:cNvCxnSpPr>
              <a:cxnSpLocks/>
              <a:stCxn id="244" idx="6"/>
              <a:endCxn id="247" idx="2"/>
            </p:cNvCxnSpPr>
            <p:nvPr/>
          </p:nvCxnSpPr>
          <p:spPr>
            <a:xfrm>
              <a:off x="6443927" y="4122173"/>
              <a:ext cx="400243" cy="44538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C9543A12-E2DA-471B-93AB-27CEA12BD337}"/>
                </a:ext>
              </a:extLst>
            </p:cNvPr>
            <p:cNvCxnSpPr>
              <a:cxnSpLocks/>
              <a:stCxn id="245" idx="6"/>
              <a:endCxn id="247" idx="2"/>
            </p:cNvCxnSpPr>
            <p:nvPr/>
          </p:nvCxnSpPr>
          <p:spPr>
            <a:xfrm flipV="1">
              <a:off x="6450140" y="4567555"/>
              <a:ext cx="394029" cy="757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2FC682E6-A93D-4A70-AF3F-28AE014A72F4}"/>
                </a:ext>
              </a:extLst>
            </p:cNvPr>
            <p:cNvCxnSpPr>
              <a:cxnSpLocks/>
              <a:stCxn id="246" idx="6"/>
              <a:endCxn id="247" idx="2"/>
            </p:cNvCxnSpPr>
            <p:nvPr/>
          </p:nvCxnSpPr>
          <p:spPr>
            <a:xfrm flipV="1">
              <a:off x="6448740" y="4567555"/>
              <a:ext cx="395430" cy="453819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0148A070-F419-41E8-89A6-D2E41C84D79E}"/>
                </a:ext>
              </a:extLst>
            </p:cNvPr>
            <p:cNvCxnSpPr>
              <a:cxnSpLocks/>
              <a:stCxn id="242" idx="6"/>
              <a:endCxn id="250" idx="2"/>
            </p:cNvCxnSpPr>
            <p:nvPr/>
          </p:nvCxnSpPr>
          <p:spPr>
            <a:xfrm flipV="1">
              <a:off x="7209600" y="4114755"/>
              <a:ext cx="295651" cy="280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D9ECA759-B9C9-410C-B1E4-5F2F77371181}"/>
                </a:ext>
              </a:extLst>
            </p:cNvPr>
            <p:cNvCxnSpPr>
              <a:cxnSpLocks/>
              <a:stCxn id="247" idx="6"/>
              <a:endCxn id="250" idx="2"/>
            </p:cNvCxnSpPr>
            <p:nvPr/>
          </p:nvCxnSpPr>
          <p:spPr>
            <a:xfrm flipV="1">
              <a:off x="7211410" y="4114755"/>
              <a:ext cx="293841" cy="452800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748620D2-6028-4F4C-BEF5-A5A8DA8BE5FA}"/>
                </a:ext>
              </a:extLst>
            </p:cNvPr>
            <p:cNvCxnSpPr>
              <a:cxnSpLocks/>
              <a:stCxn id="243" idx="6"/>
              <a:endCxn id="250" idx="2"/>
            </p:cNvCxnSpPr>
            <p:nvPr/>
          </p:nvCxnSpPr>
          <p:spPr>
            <a:xfrm flipV="1">
              <a:off x="7214416" y="4114755"/>
              <a:ext cx="290836" cy="904455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9009ECD3-4F13-4299-958E-56C02844EBB4}"/>
                </a:ext>
              </a:extLst>
            </p:cNvPr>
            <p:cNvCxnSpPr>
              <a:cxnSpLocks/>
              <a:stCxn id="242" idx="6"/>
              <a:endCxn id="251" idx="2"/>
            </p:cNvCxnSpPr>
            <p:nvPr/>
          </p:nvCxnSpPr>
          <p:spPr>
            <a:xfrm>
              <a:off x="7209600" y="4117557"/>
              <a:ext cx="297461" cy="448498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797A8AF6-6F6E-4D22-A2AD-4E19074954CB}"/>
                </a:ext>
              </a:extLst>
            </p:cNvPr>
            <p:cNvCxnSpPr>
              <a:cxnSpLocks/>
              <a:stCxn id="247" idx="6"/>
              <a:endCxn id="251" idx="2"/>
            </p:cNvCxnSpPr>
            <p:nvPr/>
          </p:nvCxnSpPr>
          <p:spPr>
            <a:xfrm flipV="1">
              <a:off x="7211410" y="4566055"/>
              <a:ext cx="295651" cy="1500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5261AB5-ED29-4F89-8535-5470E79C06B8}"/>
                </a:ext>
              </a:extLst>
            </p:cNvPr>
            <p:cNvCxnSpPr>
              <a:cxnSpLocks/>
              <a:stCxn id="243" idx="6"/>
              <a:endCxn id="251" idx="2"/>
            </p:cNvCxnSpPr>
            <p:nvPr/>
          </p:nvCxnSpPr>
          <p:spPr>
            <a:xfrm flipV="1">
              <a:off x="7214416" y="4566055"/>
              <a:ext cx="292646" cy="45315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12731AFF-867F-45A5-AAEA-45D3D37EDED7}"/>
                </a:ext>
              </a:extLst>
            </p:cNvPr>
            <p:cNvCxnSpPr>
              <a:cxnSpLocks/>
              <a:stCxn id="229" idx="6"/>
              <a:endCxn id="248" idx="2"/>
            </p:cNvCxnSpPr>
            <p:nvPr/>
          </p:nvCxnSpPr>
          <p:spPr>
            <a:xfrm flipV="1">
              <a:off x="5668173" y="3676374"/>
              <a:ext cx="410849" cy="3433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B45730DE-8054-45D1-BEA1-1B961D67E8B6}"/>
                </a:ext>
              </a:extLst>
            </p:cNvPr>
            <p:cNvCxnSpPr>
              <a:cxnSpLocks/>
              <a:stCxn id="248" idx="2"/>
              <a:endCxn id="230" idx="6"/>
            </p:cNvCxnSpPr>
            <p:nvPr/>
          </p:nvCxnSpPr>
          <p:spPr>
            <a:xfrm flipH="1">
              <a:off x="5664209" y="3676374"/>
              <a:ext cx="414813" cy="451032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C2625870-17C3-41CF-82C5-6CD352A16FDB}"/>
                </a:ext>
              </a:extLst>
            </p:cNvPr>
            <p:cNvCxnSpPr>
              <a:cxnSpLocks/>
              <a:stCxn id="248" idx="2"/>
              <a:endCxn id="231" idx="6"/>
            </p:cNvCxnSpPr>
            <p:nvPr/>
          </p:nvCxnSpPr>
          <p:spPr>
            <a:xfrm flipH="1">
              <a:off x="5664209" y="3676374"/>
              <a:ext cx="414813" cy="89564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D5300DE1-DBB9-43D9-A8EA-91F46CC80867}"/>
                </a:ext>
              </a:extLst>
            </p:cNvPr>
            <p:cNvCxnSpPr>
              <a:cxnSpLocks/>
              <a:stCxn id="248" idx="2"/>
              <a:endCxn id="232" idx="6"/>
            </p:cNvCxnSpPr>
            <p:nvPr/>
          </p:nvCxnSpPr>
          <p:spPr>
            <a:xfrm flipH="1">
              <a:off x="5664209" y="3676374"/>
              <a:ext cx="414813" cy="1344661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02CD2DC2-F6C9-4401-85BC-A01AA291E1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0924" y="3489625"/>
              <a:ext cx="367249" cy="3803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73E767F2-6D64-45AE-A84A-1822D7E32A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6960" y="3937224"/>
              <a:ext cx="367249" cy="3803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9BAEA25C-CF2E-4A19-9D9A-D8BE92280E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6960" y="4381833"/>
              <a:ext cx="367249" cy="3803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0E07D6FC-7F6E-406F-899F-227A9CD061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6960" y="4830853"/>
              <a:ext cx="367249" cy="3803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FDCF7AA2-2EF3-46AC-9E84-99A29DA2E78A}"/>
                </a:ext>
              </a:extLst>
            </p:cNvPr>
            <p:cNvCxnSpPr>
              <a:cxnSpLocks/>
              <a:stCxn id="248" idx="6"/>
              <a:endCxn id="249" idx="2"/>
            </p:cNvCxnSpPr>
            <p:nvPr/>
          </p:nvCxnSpPr>
          <p:spPr>
            <a:xfrm flipV="1">
              <a:off x="6446263" y="3675928"/>
              <a:ext cx="394336" cy="446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11CC8291-1177-4B28-AF46-855BDB2C8D60}"/>
                </a:ext>
              </a:extLst>
            </p:cNvPr>
            <p:cNvCxnSpPr>
              <a:cxnSpLocks/>
              <a:stCxn id="249" idx="2"/>
              <a:endCxn id="244" idx="6"/>
            </p:cNvCxnSpPr>
            <p:nvPr/>
          </p:nvCxnSpPr>
          <p:spPr>
            <a:xfrm flipH="1">
              <a:off x="6443927" y="3675928"/>
              <a:ext cx="396672" cy="44624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C570AD34-24B5-4FEF-B116-927FE3EE3600}"/>
                </a:ext>
              </a:extLst>
            </p:cNvPr>
            <p:cNvCxnSpPr>
              <a:cxnSpLocks/>
              <a:stCxn id="249" idx="2"/>
              <a:endCxn id="245" idx="6"/>
            </p:cNvCxnSpPr>
            <p:nvPr/>
          </p:nvCxnSpPr>
          <p:spPr>
            <a:xfrm flipH="1">
              <a:off x="6450140" y="3675928"/>
              <a:ext cx="390459" cy="892385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461F4DBA-C58D-4E21-9D09-4BB7394837D8}"/>
                </a:ext>
              </a:extLst>
            </p:cNvPr>
            <p:cNvCxnSpPr>
              <a:cxnSpLocks/>
              <a:stCxn id="249" idx="2"/>
              <a:endCxn id="246" idx="6"/>
            </p:cNvCxnSpPr>
            <p:nvPr/>
          </p:nvCxnSpPr>
          <p:spPr>
            <a:xfrm flipH="1">
              <a:off x="6448740" y="3675928"/>
              <a:ext cx="391859" cy="134544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6E1171C9-4598-495D-9FCB-D8997C317E43}"/>
                </a:ext>
              </a:extLst>
            </p:cNvPr>
            <p:cNvCxnSpPr>
              <a:cxnSpLocks/>
              <a:stCxn id="248" idx="6"/>
              <a:endCxn id="242" idx="2"/>
            </p:cNvCxnSpPr>
            <p:nvPr/>
          </p:nvCxnSpPr>
          <p:spPr>
            <a:xfrm>
              <a:off x="6446263" y="3676374"/>
              <a:ext cx="396097" cy="441183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4182CB1E-7793-43D4-9DB0-97731BCC9652}"/>
                </a:ext>
              </a:extLst>
            </p:cNvPr>
            <p:cNvCxnSpPr>
              <a:cxnSpLocks/>
              <a:stCxn id="248" idx="6"/>
              <a:endCxn id="247" idx="2"/>
            </p:cNvCxnSpPr>
            <p:nvPr/>
          </p:nvCxnSpPr>
          <p:spPr>
            <a:xfrm>
              <a:off x="6446263" y="3676374"/>
              <a:ext cx="397907" cy="891182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E83BCD9D-EF8C-408E-8BBF-17C2F43FD2C6}"/>
                </a:ext>
              </a:extLst>
            </p:cNvPr>
            <p:cNvCxnSpPr>
              <a:cxnSpLocks/>
              <a:stCxn id="248" idx="6"/>
              <a:endCxn id="243" idx="2"/>
            </p:cNvCxnSpPr>
            <p:nvPr/>
          </p:nvCxnSpPr>
          <p:spPr>
            <a:xfrm>
              <a:off x="6446263" y="3676374"/>
              <a:ext cx="400912" cy="1342836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5090AAFA-06F6-40BE-A518-090CB2A39B44}"/>
                </a:ext>
              </a:extLst>
            </p:cNvPr>
            <p:cNvCxnSpPr>
              <a:cxnSpLocks/>
              <a:stCxn id="249" idx="6"/>
              <a:endCxn id="250" idx="2"/>
            </p:cNvCxnSpPr>
            <p:nvPr/>
          </p:nvCxnSpPr>
          <p:spPr>
            <a:xfrm>
              <a:off x="7207840" y="3675928"/>
              <a:ext cx="297412" cy="438827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126A95FA-7944-4991-AB95-FFB64ABF5232}"/>
                </a:ext>
              </a:extLst>
            </p:cNvPr>
            <p:cNvCxnSpPr>
              <a:cxnSpLocks/>
              <a:stCxn id="249" idx="6"/>
              <a:endCxn id="251" idx="2"/>
            </p:cNvCxnSpPr>
            <p:nvPr/>
          </p:nvCxnSpPr>
          <p:spPr>
            <a:xfrm>
              <a:off x="7207840" y="3675928"/>
              <a:ext cx="299222" cy="890127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47C46763-0747-4C0A-880E-A9B0C14883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42360" y="3927374"/>
              <a:ext cx="367241" cy="380365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3B34437C-CE6C-493D-855D-FAF53C27F3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47175" y="4829027"/>
              <a:ext cx="367241" cy="380365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EE101A74-A956-4A78-A177-642B28188A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76686" y="3931990"/>
              <a:ext cx="367241" cy="380365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405A41A9-799A-4593-A90E-CC1F6F2A97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82899" y="4378130"/>
              <a:ext cx="367241" cy="380365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CCD665EE-AD6C-419F-9042-DB6ED56B56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81499" y="4831192"/>
              <a:ext cx="367241" cy="380365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2ACB5DF0-FFAC-4E2F-9E25-90A3FC7E3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44170" y="4377373"/>
              <a:ext cx="367241" cy="380365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53EF6F2-341F-4FEF-8B28-00474A196F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79022" y="3486191"/>
              <a:ext cx="367241" cy="380365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2AFE087E-278D-4F47-8B93-670DF40CB4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40599" y="3485745"/>
              <a:ext cx="367241" cy="380365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67FAF826-E24C-4324-83BA-9F9E5CD288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5251" y="3924572"/>
              <a:ext cx="367241" cy="380365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CCC713D4-E488-43BC-B36A-CE1D329C20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7061" y="4375872"/>
              <a:ext cx="367241" cy="380365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5897DBB7-F5E2-4BAE-B466-F2DB725E9944}"/>
              </a:ext>
            </a:extLst>
          </p:cNvPr>
          <p:cNvGrpSpPr/>
          <p:nvPr/>
        </p:nvGrpSpPr>
        <p:grpSpPr>
          <a:xfrm>
            <a:off x="8925847" y="3485745"/>
            <a:ext cx="2577342" cy="1725812"/>
            <a:chOff x="8925847" y="3485745"/>
            <a:chExt cx="2577342" cy="1725812"/>
          </a:xfrm>
        </p:grpSpPr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5F6DB804-A3CC-4E58-B6D2-7F53284731E5}"/>
                </a:ext>
              </a:extLst>
            </p:cNvPr>
            <p:cNvCxnSpPr>
              <a:cxnSpLocks/>
              <a:stCxn id="284" idx="6"/>
              <a:endCxn id="299" idx="2"/>
            </p:cNvCxnSpPr>
            <p:nvPr/>
          </p:nvCxnSpPr>
          <p:spPr>
            <a:xfrm>
              <a:off x="9297060" y="3679806"/>
              <a:ext cx="408513" cy="442367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8175C95B-57F1-4B24-85BA-E5EAD84860CD}"/>
                </a:ext>
              </a:extLst>
            </p:cNvPr>
            <p:cNvCxnSpPr>
              <a:cxnSpLocks/>
              <a:stCxn id="284" idx="6"/>
              <a:endCxn id="300" idx="2"/>
            </p:cNvCxnSpPr>
            <p:nvPr/>
          </p:nvCxnSpPr>
          <p:spPr>
            <a:xfrm>
              <a:off x="9297060" y="3679806"/>
              <a:ext cx="414726" cy="888506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8D0CDFEE-DCA6-4385-912E-2A21237ADC8D}"/>
                </a:ext>
              </a:extLst>
            </p:cNvPr>
            <p:cNvCxnSpPr>
              <a:cxnSpLocks/>
              <a:stCxn id="284" idx="6"/>
              <a:endCxn id="301" idx="2"/>
            </p:cNvCxnSpPr>
            <p:nvPr/>
          </p:nvCxnSpPr>
          <p:spPr>
            <a:xfrm>
              <a:off x="9297060" y="3679806"/>
              <a:ext cx="413326" cy="1341568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6E19A5E4-547A-4AE8-935C-DFE37160FCD3}"/>
                </a:ext>
              </a:extLst>
            </p:cNvPr>
            <p:cNvCxnSpPr>
              <a:cxnSpLocks/>
              <a:stCxn id="285" idx="6"/>
              <a:endCxn id="299" idx="2"/>
            </p:cNvCxnSpPr>
            <p:nvPr/>
          </p:nvCxnSpPr>
          <p:spPr>
            <a:xfrm flipV="1">
              <a:off x="9293096" y="4122173"/>
              <a:ext cx="412477" cy="5233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2DED6D5E-525C-488C-AFF0-76C2BC2201AA}"/>
                </a:ext>
              </a:extLst>
            </p:cNvPr>
            <p:cNvCxnSpPr>
              <a:cxnSpLocks/>
              <a:stCxn id="285" idx="6"/>
              <a:endCxn id="300" idx="2"/>
            </p:cNvCxnSpPr>
            <p:nvPr/>
          </p:nvCxnSpPr>
          <p:spPr>
            <a:xfrm>
              <a:off x="9293096" y="4127406"/>
              <a:ext cx="418690" cy="440907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E6CE9255-2BEF-4C11-8E02-FFA8491B8346}"/>
                </a:ext>
              </a:extLst>
            </p:cNvPr>
            <p:cNvCxnSpPr>
              <a:cxnSpLocks/>
              <a:stCxn id="285" idx="6"/>
              <a:endCxn id="301" idx="2"/>
            </p:cNvCxnSpPr>
            <p:nvPr/>
          </p:nvCxnSpPr>
          <p:spPr>
            <a:xfrm>
              <a:off x="9293096" y="4127406"/>
              <a:ext cx="417290" cy="893968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56DD0AC0-E46E-48A2-BDF6-79C0C15FD5B7}"/>
                </a:ext>
              </a:extLst>
            </p:cNvPr>
            <p:cNvCxnSpPr>
              <a:cxnSpLocks/>
              <a:stCxn id="286" idx="6"/>
              <a:endCxn id="299" idx="2"/>
            </p:cNvCxnSpPr>
            <p:nvPr/>
          </p:nvCxnSpPr>
          <p:spPr>
            <a:xfrm flipV="1">
              <a:off x="9293096" y="4122173"/>
              <a:ext cx="412477" cy="449842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2772A7EB-4DE3-43A5-A97A-E643F374BBC2}"/>
                </a:ext>
              </a:extLst>
            </p:cNvPr>
            <p:cNvCxnSpPr>
              <a:cxnSpLocks/>
              <a:stCxn id="286" idx="6"/>
              <a:endCxn id="300" idx="2"/>
            </p:cNvCxnSpPr>
            <p:nvPr/>
          </p:nvCxnSpPr>
          <p:spPr>
            <a:xfrm flipV="1">
              <a:off x="9293096" y="4568313"/>
              <a:ext cx="418690" cy="3702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E3168607-9B3A-463C-9707-F0A7936B4FEB}"/>
                </a:ext>
              </a:extLst>
            </p:cNvPr>
            <p:cNvCxnSpPr>
              <a:cxnSpLocks/>
              <a:stCxn id="286" idx="6"/>
              <a:endCxn id="301" idx="2"/>
            </p:cNvCxnSpPr>
            <p:nvPr/>
          </p:nvCxnSpPr>
          <p:spPr>
            <a:xfrm>
              <a:off x="9293096" y="4572015"/>
              <a:ext cx="417290" cy="449360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96DA0979-9922-4E78-A566-C21A4EC614FD}"/>
                </a:ext>
              </a:extLst>
            </p:cNvPr>
            <p:cNvCxnSpPr>
              <a:cxnSpLocks/>
              <a:stCxn id="287" idx="6"/>
              <a:endCxn id="299" idx="2"/>
            </p:cNvCxnSpPr>
            <p:nvPr/>
          </p:nvCxnSpPr>
          <p:spPr>
            <a:xfrm flipV="1">
              <a:off x="9293096" y="4122173"/>
              <a:ext cx="412477" cy="898862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1F783321-570F-4000-8D80-77F68CF82853}"/>
                </a:ext>
              </a:extLst>
            </p:cNvPr>
            <p:cNvCxnSpPr>
              <a:cxnSpLocks/>
              <a:stCxn id="287" idx="6"/>
              <a:endCxn id="300" idx="2"/>
            </p:cNvCxnSpPr>
            <p:nvPr/>
          </p:nvCxnSpPr>
          <p:spPr>
            <a:xfrm flipV="1">
              <a:off x="9293096" y="4568313"/>
              <a:ext cx="418690" cy="452722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4B0A194A-560E-4463-B9DA-345D5C6368F2}"/>
                </a:ext>
              </a:extLst>
            </p:cNvPr>
            <p:cNvCxnSpPr>
              <a:cxnSpLocks/>
              <a:stCxn id="287" idx="6"/>
              <a:endCxn id="301" idx="2"/>
            </p:cNvCxnSpPr>
            <p:nvPr/>
          </p:nvCxnSpPr>
          <p:spPr>
            <a:xfrm>
              <a:off x="9293096" y="5021035"/>
              <a:ext cx="417290" cy="340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1BC959FD-B777-4773-B20D-1DB6BE8A83C2}"/>
                </a:ext>
              </a:extLst>
            </p:cNvPr>
            <p:cNvCxnSpPr>
              <a:cxnSpLocks/>
              <a:stCxn id="299" idx="6"/>
              <a:endCxn id="297" idx="2"/>
            </p:cNvCxnSpPr>
            <p:nvPr/>
          </p:nvCxnSpPr>
          <p:spPr>
            <a:xfrm flipV="1">
              <a:off x="10072814" y="4117557"/>
              <a:ext cx="398433" cy="4616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DC5649A3-4403-4E36-9EE2-22FE217FD457}"/>
                </a:ext>
              </a:extLst>
            </p:cNvPr>
            <p:cNvCxnSpPr>
              <a:cxnSpLocks/>
              <a:stCxn id="299" idx="6"/>
              <a:endCxn id="298" idx="2"/>
            </p:cNvCxnSpPr>
            <p:nvPr/>
          </p:nvCxnSpPr>
          <p:spPr>
            <a:xfrm>
              <a:off x="10072814" y="4122173"/>
              <a:ext cx="403248" cy="897037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E876689A-9EA6-4B02-A5AC-AB0AEE3C5A8F}"/>
                </a:ext>
              </a:extLst>
            </p:cNvPr>
            <p:cNvCxnSpPr>
              <a:cxnSpLocks/>
              <a:stCxn id="300" idx="6"/>
              <a:endCxn id="297" idx="2"/>
            </p:cNvCxnSpPr>
            <p:nvPr/>
          </p:nvCxnSpPr>
          <p:spPr>
            <a:xfrm flipV="1">
              <a:off x="10079027" y="4117557"/>
              <a:ext cx="392220" cy="450756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BC76D368-4BF2-4B79-9D88-B8C7CAE6F359}"/>
                </a:ext>
              </a:extLst>
            </p:cNvPr>
            <p:cNvCxnSpPr>
              <a:cxnSpLocks/>
              <a:stCxn id="300" idx="6"/>
              <a:endCxn id="298" idx="2"/>
            </p:cNvCxnSpPr>
            <p:nvPr/>
          </p:nvCxnSpPr>
          <p:spPr>
            <a:xfrm>
              <a:off x="10079027" y="4568313"/>
              <a:ext cx="397035" cy="450897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D14F7EFE-8765-4C46-884F-0F74C51621B6}"/>
                </a:ext>
              </a:extLst>
            </p:cNvPr>
            <p:cNvCxnSpPr>
              <a:cxnSpLocks/>
              <a:stCxn id="301" idx="6"/>
              <a:endCxn id="297" idx="2"/>
            </p:cNvCxnSpPr>
            <p:nvPr/>
          </p:nvCxnSpPr>
          <p:spPr>
            <a:xfrm flipV="1">
              <a:off x="10077627" y="4117557"/>
              <a:ext cx="393620" cy="903817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3E614839-76BD-433C-B5F1-3E203AE99C23}"/>
                </a:ext>
              </a:extLst>
            </p:cNvPr>
            <p:cNvCxnSpPr>
              <a:cxnSpLocks/>
              <a:stCxn id="301" idx="6"/>
              <a:endCxn id="298" idx="2"/>
            </p:cNvCxnSpPr>
            <p:nvPr/>
          </p:nvCxnSpPr>
          <p:spPr>
            <a:xfrm flipV="1">
              <a:off x="10077627" y="5019210"/>
              <a:ext cx="398435" cy="2165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948AF9B4-8A18-45B2-BAD6-A8D79E0BD21E}"/>
                </a:ext>
              </a:extLst>
            </p:cNvPr>
            <p:cNvCxnSpPr>
              <a:cxnSpLocks/>
              <a:stCxn id="299" idx="6"/>
              <a:endCxn id="302" idx="2"/>
            </p:cNvCxnSpPr>
            <p:nvPr/>
          </p:nvCxnSpPr>
          <p:spPr>
            <a:xfrm>
              <a:off x="10072814" y="4122173"/>
              <a:ext cx="400243" cy="445382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87649F5E-B33D-4F76-BC45-14C262D502BB}"/>
                </a:ext>
              </a:extLst>
            </p:cNvPr>
            <p:cNvCxnSpPr>
              <a:cxnSpLocks/>
              <a:stCxn id="300" idx="6"/>
              <a:endCxn id="302" idx="2"/>
            </p:cNvCxnSpPr>
            <p:nvPr/>
          </p:nvCxnSpPr>
          <p:spPr>
            <a:xfrm flipV="1">
              <a:off x="10079027" y="4567555"/>
              <a:ext cx="394029" cy="757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8FFDAA11-6BDF-4C62-8916-D38467AF6E0E}"/>
                </a:ext>
              </a:extLst>
            </p:cNvPr>
            <p:cNvCxnSpPr>
              <a:cxnSpLocks/>
              <a:stCxn id="301" idx="6"/>
              <a:endCxn id="302" idx="2"/>
            </p:cNvCxnSpPr>
            <p:nvPr/>
          </p:nvCxnSpPr>
          <p:spPr>
            <a:xfrm flipV="1">
              <a:off x="10077627" y="4567555"/>
              <a:ext cx="395430" cy="453819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F389658D-D700-47C3-909E-CE2AA5F1BC77}"/>
                </a:ext>
              </a:extLst>
            </p:cNvPr>
            <p:cNvCxnSpPr>
              <a:cxnSpLocks/>
              <a:stCxn id="297" idx="6"/>
              <a:endCxn id="305" idx="2"/>
            </p:cNvCxnSpPr>
            <p:nvPr/>
          </p:nvCxnSpPr>
          <p:spPr>
            <a:xfrm flipV="1">
              <a:off x="10838487" y="4114755"/>
              <a:ext cx="295651" cy="2802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75D9EF7A-D3C9-42A6-9C4D-2D0F6CEECF2B}"/>
                </a:ext>
              </a:extLst>
            </p:cNvPr>
            <p:cNvCxnSpPr>
              <a:cxnSpLocks/>
              <a:stCxn id="302" idx="6"/>
              <a:endCxn id="305" idx="2"/>
            </p:cNvCxnSpPr>
            <p:nvPr/>
          </p:nvCxnSpPr>
          <p:spPr>
            <a:xfrm flipV="1">
              <a:off x="10840297" y="4114755"/>
              <a:ext cx="293841" cy="452800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2101FDC1-0159-4BB6-B85D-AAB970B25859}"/>
                </a:ext>
              </a:extLst>
            </p:cNvPr>
            <p:cNvCxnSpPr>
              <a:cxnSpLocks/>
              <a:stCxn id="298" idx="6"/>
              <a:endCxn id="305" idx="2"/>
            </p:cNvCxnSpPr>
            <p:nvPr/>
          </p:nvCxnSpPr>
          <p:spPr>
            <a:xfrm flipV="1">
              <a:off x="10843303" y="4114755"/>
              <a:ext cx="290836" cy="904455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641C698B-0730-47BE-8ED8-BEFED548EB3B}"/>
                </a:ext>
              </a:extLst>
            </p:cNvPr>
            <p:cNvCxnSpPr>
              <a:cxnSpLocks/>
              <a:stCxn id="297" idx="6"/>
              <a:endCxn id="306" idx="2"/>
            </p:cNvCxnSpPr>
            <p:nvPr/>
          </p:nvCxnSpPr>
          <p:spPr>
            <a:xfrm>
              <a:off x="10838487" y="4117557"/>
              <a:ext cx="297461" cy="448498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AC341E9F-0B7D-4AA4-B35D-F1950D7CF18B}"/>
                </a:ext>
              </a:extLst>
            </p:cNvPr>
            <p:cNvCxnSpPr>
              <a:cxnSpLocks/>
              <a:stCxn id="302" idx="6"/>
              <a:endCxn id="306" idx="2"/>
            </p:cNvCxnSpPr>
            <p:nvPr/>
          </p:nvCxnSpPr>
          <p:spPr>
            <a:xfrm flipV="1">
              <a:off x="10840297" y="4566055"/>
              <a:ext cx="295651" cy="1500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84C2FD32-3705-49D3-967A-A18E437B6675}"/>
                </a:ext>
              </a:extLst>
            </p:cNvPr>
            <p:cNvCxnSpPr>
              <a:cxnSpLocks/>
              <a:stCxn id="298" idx="6"/>
              <a:endCxn id="306" idx="2"/>
            </p:cNvCxnSpPr>
            <p:nvPr/>
          </p:nvCxnSpPr>
          <p:spPr>
            <a:xfrm flipV="1">
              <a:off x="10843303" y="4566055"/>
              <a:ext cx="292646" cy="453154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77D7E2D7-3A1E-4A9B-BA48-358E7E45F204}"/>
                </a:ext>
              </a:extLst>
            </p:cNvPr>
            <p:cNvCxnSpPr>
              <a:cxnSpLocks/>
              <a:stCxn id="284" idx="6"/>
              <a:endCxn id="303" idx="2"/>
            </p:cNvCxnSpPr>
            <p:nvPr/>
          </p:nvCxnSpPr>
          <p:spPr>
            <a:xfrm flipV="1">
              <a:off x="9297060" y="3676374"/>
              <a:ext cx="410849" cy="3433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D9EFA476-53BF-4D75-A16F-E7591304733B}"/>
                </a:ext>
              </a:extLst>
            </p:cNvPr>
            <p:cNvCxnSpPr>
              <a:cxnSpLocks/>
              <a:stCxn id="303" idx="2"/>
              <a:endCxn id="285" idx="6"/>
            </p:cNvCxnSpPr>
            <p:nvPr/>
          </p:nvCxnSpPr>
          <p:spPr>
            <a:xfrm flipH="1">
              <a:off x="9293096" y="3676374"/>
              <a:ext cx="414813" cy="451032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53203DD0-EE16-49F9-8884-07DC41D09488}"/>
                </a:ext>
              </a:extLst>
            </p:cNvPr>
            <p:cNvCxnSpPr>
              <a:cxnSpLocks/>
              <a:stCxn id="303" idx="2"/>
              <a:endCxn id="286" idx="6"/>
            </p:cNvCxnSpPr>
            <p:nvPr/>
          </p:nvCxnSpPr>
          <p:spPr>
            <a:xfrm flipH="1">
              <a:off x="9293096" y="3676374"/>
              <a:ext cx="414813" cy="895641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C8944194-4648-4285-9A88-F5D5C13C190D}"/>
                </a:ext>
              </a:extLst>
            </p:cNvPr>
            <p:cNvCxnSpPr>
              <a:cxnSpLocks/>
              <a:stCxn id="303" idx="2"/>
              <a:endCxn id="287" idx="6"/>
            </p:cNvCxnSpPr>
            <p:nvPr/>
          </p:nvCxnSpPr>
          <p:spPr>
            <a:xfrm flipH="1">
              <a:off x="9293096" y="3676374"/>
              <a:ext cx="414813" cy="1344661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87D385B4-22A9-44EF-84FE-B83F16B7ED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29811" y="3489625"/>
              <a:ext cx="367249" cy="3803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AEEFA71A-94EA-4D5B-8092-6D9B598041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25847" y="3937224"/>
              <a:ext cx="367249" cy="3803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F82CAD7B-DA06-421A-90B6-054C0BD8C6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25847" y="4381833"/>
              <a:ext cx="367249" cy="3803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A9CD4A67-1567-481A-BB28-77014C1B26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25847" y="4830853"/>
              <a:ext cx="367249" cy="3803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C6A1AA50-B394-4525-8422-DBD21DE1E2A0}"/>
                </a:ext>
              </a:extLst>
            </p:cNvPr>
            <p:cNvCxnSpPr>
              <a:cxnSpLocks/>
              <a:stCxn id="303" idx="6"/>
              <a:endCxn id="304" idx="2"/>
            </p:cNvCxnSpPr>
            <p:nvPr/>
          </p:nvCxnSpPr>
          <p:spPr>
            <a:xfrm flipV="1">
              <a:off x="10075150" y="3675928"/>
              <a:ext cx="394336" cy="446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56537905-6FC5-4675-93DE-C01EC80D3CD4}"/>
                </a:ext>
              </a:extLst>
            </p:cNvPr>
            <p:cNvCxnSpPr>
              <a:cxnSpLocks/>
              <a:stCxn id="304" idx="2"/>
              <a:endCxn id="299" idx="6"/>
            </p:cNvCxnSpPr>
            <p:nvPr/>
          </p:nvCxnSpPr>
          <p:spPr>
            <a:xfrm flipH="1">
              <a:off x="10072814" y="3675928"/>
              <a:ext cx="396672" cy="446245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7CB9523E-1119-4C52-B0C3-71B316443788}"/>
                </a:ext>
              </a:extLst>
            </p:cNvPr>
            <p:cNvCxnSpPr>
              <a:cxnSpLocks/>
              <a:stCxn id="304" idx="2"/>
              <a:endCxn id="300" idx="6"/>
            </p:cNvCxnSpPr>
            <p:nvPr/>
          </p:nvCxnSpPr>
          <p:spPr>
            <a:xfrm flipH="1">
              <a:off x="10079027" y="3675928"/>
              <a:ext cx="390459" cy="892385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D8211866-5D24-4572-8A48-F35CA75298EF}"/>
                </a:ext>
              </a:extLst>
            </p:cNvPr>
            <p:cNvCxnSpPr>
              <a:cxnSpLocks/>
              <a:stCxn id="304" idx="2"/>
              <a:endCxn id="301" idx="6"/>
            </p:cNvCxnSpPr>
            <p:nvPr/>
          </p:nvCxnSpPr>
          <p:spPr>
            <a:xfrm flipH="1">
              <a:off x="10077627" y="3675928"/>
              <a:ext cx="391859" cy="1345447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7BECE068-06F0-4897-8F6B-701706B07F1E}"/>
                </a:ext>
              </a:extLst>
            </p:cNvPr>
            <p:cNvCxnSpPr>
              <a:cxnSpLocks/>
              <a:stCxn id="303" idx="6"/>
              <a:endCxn id="297" idx="2"/>
            </p:cNvCxnSpPr>
            <p:nvPr/>
          </p:nvCxnSpPr>
          <p:spPr>
            <a:xfrm>
              <a:off x="10075150" y="3676374"/>
              <a:ext cx="396097" cy="441183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50AABB46-F287-40CC-AB89-4119EB26C44A}"/>
                </a:ext>
              </a:extLst>
            </p:cNvPr>
            <p:cNvCxnSpPr>
              <a:cxnSpLocks/>
              <a:stCxn id="303" idx="6"/>
              <a:endCxn id="302" idx="2"/>
            </p:cNvCxnSpPr>
            <p:nvPr/>
          </p:nvCxnSpPr>
          <p:spPr>
            <a:xfrm>
              <a:off x="10075150" y="3676374"/>
              <a:ext cx="397907" cy="891182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CCEC31C2-1CC1-47D6-B2BF-DBA98681B890}"/>
                </a:ext>
              </a:extLst>
            </p:cNvPr>
            <p:cNvCxnSpPr>
              <a:cxnSpLocks/>
              <a:stCxn id="303" idx="6"/>
              <a:endCxn id="298" idx="2"/>
            </p:cNvCxnSpPr>
            <p:nvPr/>
          </p:nvCxnSpPr>
          <p:spPr>
            <a:xfrm>
              <a:off x="10075150" y="3676374"/>
              <a:ext cx="400912" cy="1342836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468CBD5A-FD7C-47B1-AAE1-48D7925DD805}"/>
                </a:ext>
              </a:extLst>
            </p:cNvPr>
            <p:cNvCxnSpPr>
              <a:cxnSpLocks/>
              <a:stCxn id="304" idx="6"/>
              <a:endCxn id="305" idx="2"/>
            </p:cNvCxnSpPr>
            <p:nvPr/>
          </p:nvCxnSpPr>
          <p:spPr>
            <a:xfrm>
              <a:off x="10836727" y="3675928"/>
              <a:ext cx="297412" cy="438827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C40C33C5-B96F-4026-8682-136C205D9C2B}"/>
                </a:ext>
              </a:extLst>
            </p:cNvPr>
            <p:cNvCxnSpPr>
              <a:cxnSpLocks/>
              <a:stCxn id="304" idx="6"/>
              <a:endCxn id="306" idx="2"/>
            </p:cNvCxnSpPr>
            <p:nvPr/>
          </p:nvCxnSpPr>
          <p:spPr>
            <a:xfrm>
              <a:off x="10836727" y="3675928"/>
              <a:ext cx="299222" cy="890127"/>
            </a:xfrm>
            <a:prstGeom prst="line">
              <a:avLst/>
            </a:prstGeom>
            <a:ln w="3175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DFA0DD92-5058-4A17-AFCB-75ACF74995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71247" y="3927374"/>
              <a:ext cx="367241" cy="380365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67B5CF8B-94C6-4739-9E0C-2508889467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76062" y="4829027"/>
              <a:ext cx="367241" cy="380365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2291DA20-9E93-4038-A838-40F8E57363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05573" y="3931990"/>
              <a:ext cx="367241" cy="380365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1614B19E-364C-4B39-9153-D8FE0E5058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11786" y="4378130"/>
              <a:ext cx="367241" cy="380365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9EB396E8-A41B-4FE0-99B7-A012020CB7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10386" y="4831192"/>
              <a:ext cx="367241" cy="380365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2EACB9DC-C53C-4598-A705-9B00F67443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73057" y="4377373"/>
              <a:ext cx="367241" cy="380365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61F9C783-01B7-4656-931D-48C465B3E6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07909" y="3486191"/>
              <a:ext cx="367241" cy="380365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2BD476D9-24C6-4DEF-AC84-483A61EA1B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69486" y="3485745"/>
              <a:ext cx="367241" cy="380365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3A35A4BB-DEEC-45F6-B87F-BB647E1335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34138" y="3924572"/>
              <a:ext cx="367241" cy="380365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8CE80724-D024-4954-8C82-5B97B51775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35948" y="4375872"/>
              <a:ext cx="367241" cy="380365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9B856E33-6BAA-4FB4-BF11-CD62609E54C2}"/>
              </a:ext>
            </a:extLst>
          </p:cNvPr>
          <p:cNvCxnSpPr>
            <a:cxnSpLocks/>
          </p:cNvCxnSpPr>
          <p:nvPr/>
        </p:nvCxnSpPr>
        <p:spPr>
          <a:xfrm>
            <a:off x="2857503" y="5794284"/>
            <a:ext cx="784639" cy="0"/>
          </a:xfrm>
          <a:prstGeom prst="line">
            <a:avLst/>
          </a:prstGeom>
          <a:ln w="50800">
            <a:solidFill>
              <a:schemeClr val="accent2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F5179888-D322-4454-9744-B1B901EACFE0}"/>
              </a:ext>
            </a:extLst>
          </p:cNvPr>
          <p:cNvCxnSpPr>
            <a:cxnSpLocks/>
          </p:cNvCxnSpPr>
          <p:nvPr/>
        </p:nvCxnSpPr>
        <p:spPr>
          <a:xfrm flipV="1">
            <a:off x="6535847" y="5804445"/>
            <a:ext cx="822978" cy="1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TextBox 310">
            <a:extLst>
              <a:ext uri="{FF2B5EF4-FFF2-40B4-BE49-F238E27FC236}">
                <a16:creationId xmlns:a16="http://schemas.microsoft.com/office/drawing/2014/main" id="{D727E816-A85B-4122-8805-CFD08E015385}"/>
              </a:ext>
            </a:extLst>
          </p:cNvPr>
          <p:cNvSpPr txBox="1"/>
          <p:nvPr/>
        </p:nvSpPr>
        <p:spPr>
          <a:xfrm>
            <a:off x="3632913" y="5588602"/>
            <a:ext cx="2384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Weight to be trained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5C1FAE01-0319-4B7D-BA99-C4563F54747A}"/>
              </a:ext>
            </a:extLst>
          </p:cNvPr>
          <p:cNvSpPr txBox="1"/>
          <p:nvPr/>
        </p:nvSpPr>
        <p:spPr>
          <a:xfrm>
            <a:off x="7401676" y="5597896"/>
            <a:ext cx="2496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Weight to be skipped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28F2DAFF-1656-482F-9CA3-22D33FF77168}"/>
              </a:ext>
            </a:extLst>
          </p:cNvPr>
          <p:cNvSpPr txBox="1"/>
          <p:nvPr/>
        </p:nvSpPr>
        <p:spPr>
          <a:xfrm>
            <a:off x="4925892" y="1999548"/>
            <a:ext cx="308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Mid harvested energy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9B8AE741-FB3E-4D25-AA5C-12D87044A191}"/>
              </a:ext>
            </a:extLst>
          </p:cNvPr>
          <p:cNvSpPr txBox="1"/>
          <p:nvPr/>
        </p:nvSpPr>
        <p:spPr>
          <a:xfrm>
            <a:off x="8634769" y="2006119"/>
            <a:ext cx="3086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High harvested energy</a:t>
            </a:r>
          </a:p>
        </p:txBody>
      </p:sp>
    </p:spTree>
    <p:extLst>
      <p:ext uri="{BB962C8B-B14F-4D97-AF65-F5344CB8AC3E}">
        <p14:creationId xmlns:p14="http://schemas.microsoft.com/office/powerpoint/2010/main" val="10316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0560-133B-463D-B4C7-F8C61581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F7D21-B068-40CC-A1C4-C0937A5753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A298D-E0F2-4E37-AFE7-E6AC189E65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ECB28C-1159-4D08-B7E4-55BDC58D0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600" y="4229568"/>
            <a:ext cx="2394159" cy="19672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75ABF1-967A-4060-9A09-9BFD6268A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916" y="2467025"/>
            <a:ext cx="3558178" cy="261324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397F6DB-A847-4E38-8608-F2F417B4FFA7}"/>
              </a:ext>
            </a:extLst>
          </p:cNvPr>
          <p:cNvSpPr txBox="1"/>
          <p:nvPr/>
        </p:nvSpPr>
        <p:spPr>
          <a:xfrm>
            <a:off x="5974970" y="1334658"/>
            <a:ext cx="395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App1: Traffic sign recognizer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1628F9-70C2-4A5F-B91E-ECA7F45F0AD1}"/>
              </a:ext>
            </a:extLst>
          </p:cNvPr>
          <p:cNvSpPr txBox="1"/>
          <p:nvPr/>
        </p:nvSpPr>
        <p:spPr>
          <a:xfrm>
            <a:off x="5924170" y="3838206"/>
            <a:ext cx="487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App2: Voice Command Recognizer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54169E-6A4D-421C-B844-EF3EE7D167CE}"/>
              </a:ext>
            </a:extLst>
          </p:cNvPr>
          <p:cNvSpPr txBox="1"/>
          <p:nvPr/>
        </p:nvSpPr>
        <p:spPr>
          <a:xfrm>
            <a:off x="861726" y="1993954"/>
            <a:ext cx="434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Neuro.Zero</a:t>
            </a:r>
            <a:r>
              <a:rPr lang="en-US" sz="2400" b="1" dirty="0"/>
              <a:t> Prototype Hardware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836761-C6F4-46BF-88ED-BCE1B697D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520" y="1974079"/>
            <a:ext cx="2904490" cy="17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7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4348C-D5AB-43C0-9E57-78D80AD05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Traffic Sign Recognizer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21AFA-5333-4B3C-BE3E-A154CB92869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6"/>
                </a:solidFill>
              </a:rPr>
              <a:t>Main MCU</a:t>
            </a:r>
            <a:r>
              <a:rPr lang="en-US" dirty="0">
                <a:solidFill>
                  <a:schemeClr val="accent6"/>
                </a:solidFill>
              </a:rPr>
              <a:t>: </a:t>
            </a:r>
            <a:r>
              <a:rPr lang="en-US" b="1" dirty="0">
                <a:solidFill>
                  <a:schemeClr val="accent6"/>
                </a:solidFill>
              </a:rPr>
              <a:t>MSP430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powered by a battery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6"/>
                </a:solidFill>
              </a:rPr>
              <a:t>Accelerator MCU: MSP430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powered by a solar panel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69655-B8C5-41C3-B137-2B06252404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51065-5124-4E5F-8C7E-D9DA9415EC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5C7803-5CE3-4C6F-B5D6-6D7F772AF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99" y="2295903"/>
            <a:ext cx="4531616" cy="2751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6D0F5C-4B8B-4168-A16D-DCD39F37F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2221413"/>
            <a:ext cx="3078480" cy="28364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2214D4-BD32-4D1F-98AB-1ACC54A6B503}"/>
              </a:ext>
            </a:extLst>
          </p:cNvPr>
          <p:cNvSpPr/>
          <p:nvPr/>
        </p:nvSpPr>
        <p:spPr>
          <a:xfrm>
            <a:off x="3302000" y="4444741"/>
            <a:ext cx="365760" cy="4673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EF5489-1096-487E-9387-52F307FC43E0}"/>
              </a:ext>
            </a:extLst>
          </p:cNvPr>
          <p:cNvSpPr/>
          <p:nvPr/>
        </p:nvSpPr>
        <p:spPr>
          <a:xfrm>
            <a:off x="3700063" y="4447012"/>
            <a:ext cx="365760" cy="4673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E7F12-2037-455F-BCB8-B64F08E2D01F}"/>
              </a:ext>
            </a:extLst>
          </p:cNvPr>
          <p:cNvSpPr txBox="1"/>
          <p:nvPr/>
        </p:nvSpPr>
        <p:spPr>
          <a:xfrm>
            <a:off x="2287260" y="5553126"/>
            <a:ext cx="1014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Battery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4852D-4552-4A71-80F4-AE3988100044}"/>
              </a:ext>
            </a:extLst>
          </p:cNvPr>
          <p:cNvSpPr txBox="1"/>
          <p:nvPr/>
        </p:nvSpPr>
        <p:spPr>
          <a:xfrm>
            <a:off x="3756592" y="5553126"/>
            <a:ext cx="164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Solar panel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1FAD34-D153-4547-A5BE-562BCF29BBBD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2794630" y="4912101"/>
            <a:ext cx="690250" cy="641025"/>
          </a:xfrm>
          <a:prstGeom prst="straightConnector1">
            <a:avLst/>
          </a:prstGeom>
          <a:ln w="254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F3ECFA-17A4-4246-A2FF-13A67A2B8185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3882943" y="4914372"/>
            <a:ext cx="693826" cy="638754"/>
          </a:xfrm>
          <a:prstGeom prst="straightConnector1">
            <a:avLst/>
          </a:prstGeom>
          <a:ln w="254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EE549A0-3C55-4B20-ACD4-88C46B750715}"/>
              </a:ext>
            </a:extLst>
          </p:cNvPr>
          <p:cNvSpPr/>
          <p:nvPr/>
        </p:nvSpPr>
        <p:spPr>
          <a:xfrm>
            <a:off x="6245860" y="5083107"/>
            <a:ext cx="4268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Dataset: GTSB (43 traffic signs)</a:t>
            </a:r>
          </a:p>
        </p:txBody>
      </p:sp>
    </p:spTree>
    <p:extLst>
      <p:ext uri="{BB962C8B-B14F-4D97-AF65-F5344CB8AC3E}">
        <p14:creationId xmlns:p14="http://schemas.microsoft.com/office/powerpoint/2010/main" val="1794882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5BED69-8578-4E78-AFB5-817E01662C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20" y="987846"/>
            <a:ext cx="11186160" cy="516569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/>
              <a:t>Inference Speedup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10B41-F5B5-4164-AFCC-54F91978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Traffic Sign Recognizer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25351-D89E-4F01-B683-0717564AA4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8E5CC-D1F5-48AE-B5AE-3C6BC8FB4D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Seulki Lee and Shahriar </a:t>
            </a:r>
            <a:r>
              <a:rPr lang="en-US" dirty="0" err="1"/>
              <a:t>Nirjon</a:t>
            </a:r>
            <a:r>
              <a:rPr lang="en-US" dirty="0"/>
              <a:t>, UNC Chapel Hill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15D2B5-EAFD-4B31-A2AF-042C5BB3431A}"/>
              </a:ext>
            </a:extLst>
          </p:cNvPr>
          <p:cNvCxnSpPr>
            <a:cxnSpLocks/>
          </p:cNvCxnSpPr>
          <p:nvPr/>
        </p:nvCxnSpPr>
        <p:spPr>
          <a:xfrm flipV="1">
            <a:off x="1641678" y="1475774"/>
            <a:ext cx="0" cy="1997545"/>
          </a:xfrm>
          <a:prstGeom prst="straightConnector1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D0322FD-642D-47BB-834C-D69DD11296E8}"/>
              </a:ext>
            </a:extLst>
          </p:cNvPr>
          <p:cNvSpPr txBox="1"/>
          <p:nvPr/>
        </p:nvSpPr>
        <p:spPr>
          <a:xfrm>
            <a:off x="2195914" y="3429000"/>
            <a:ext cx="2329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Main MCU</a:t>
            </a:r>
          </a:p>
          <a:p>
            <a:pPr algn="ctr"/>
            <a:r>
              <a:rPr lang="en-US" sz="2000" dirty="0"/>
              <a:t>(no accelerator)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1D4F38-3F42-4ADF-BD98-7C86A8DC81C6}"/>
                  </a:ext>
                </a:extLst>
              </p:cNvPr>
              <p:cNvSpPr txBox="1"/>
              <p:nvPr/>
            </p:nvSpPr>
            <p:spPr>
              <a:xfrm rot="16200000">
                <a:off x="-167981" y="2186448"/>
                <a:ext cx="1840375" cy="837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Clock-cycle </a:t>
                </a:r>
              </a:p>
              <a:p>
                <a:pPr algn="ctr"/>
                <a:r>
                  <a:rPr lang="en-US" sz="2400" b="1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sz="2400" b="1" dirty="0"/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1D4F38-3F42-4ADF-BD98-7C86A8DC8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67981" y="2186448"/>
                <a:ext cx="1840375" cy="837537"/>
              </a:xfrm>
              <a:prstGeom prst="rect">
                <a:avLst/>
              </a:prstGeom>
              <a:blipFill>
                <a:blip r:embed="rId2"/>
                <a:stretch>
                  <a:fillRect l="-5109" r="-16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2FD5CC4-8883-4378-B4B3-23FC2BA0E287}"/>
              </a:ext>
            </a:extLst>
          </p:cNvPr>
          <p:cNvSpPr txBox="1"/>
          <p:nvPr/>
        </p:nvSpPr>
        <p:spPr>
          <a:xfrm>
            <a:off x="4386135" y="3426756"/>
            <a:ext cx="39376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err="1"/>
              <a:t>Neuro.ZERO</a:t>
            </a:r>
            <a:endParaRPr lang="en-US" sz="2000" b="1" dirty="0"/>
          </a:p>
          <a:p>
            <a:pPr algn="ctr">
              <a:lnSpc>
                <a:spcPts val="2200"/>
              </a:lnSpc>
            </a:pPr>
            <a:r>
              <a:rPr lang="en-US" sz="2000" dirty="0"/>
              <a:t>(Main MCU + Accelerator)</a:t>
            </a:r>
          </a:p>
          <a:p>
            <a:pPr algn="ctr">
              <a:lnSpc>
                <a:spcPts val="2200"/>
              </a:lnSpc>
            </a:pPr>
            <a:r>
              <a:rPr lang="en-US" sz="2000" dirty="0"/>
              <a:t>(Low harvested energy)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F006FD-C709-435C-98AC-572D99E29A7B}"/>
              </a:ext>
            </a:extLst>
          </p:cNvPr>
          <p:cNvSpPr txBox="1"/>
          <p:nvPr/>
        </p:nvSpPr>
        <p:spPr>
          <a:xfrm>
            <a:off x="8046818" y="3426755"/>
            <a:ext cx="34525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err="1"/>
              <a:t>Neuro.ZERO</a:t>
            </a:r>
            <a:endParaRPr lang="en-US" sz="2000" b="1" dirty="0"/>
          </a:p>
          <a:p>
            <a:pPr algn="ctr">
              <a:lnSpc>
                <a:spcPts val="2200"/>
              </a:lnSpc>
            </a:pPr>
            <a:r>
              <a:rPr lang="en-US" sz="2000" dirty="0"/>
              <a:t>(Main MCU + Accelerator)</a:t>
            </a:r>
          </a:p>
          <a:p>
            <a:pPr algn="ctr">
              <a:lnSpc>
                <a:spcPts val="2200"/>
              </a:lnSpc>
            </a:pPr>
            <a:r>
              <a:rPr lang="en-US" sz="2000" dirty="0"/>
              <a:t>(High harvested energy)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089E62-48CA-458C-AC59-E8B0C7692049}"/>
              </a:ext>
            </a:extLst>
          </p:cNvPr>
          <p:cNvCxnSpPr>
            <a:cxnSpLocks/>
          </p:cNvCxnSpPr>
          <p:nvPr/>
        </p:nvCxnSpPr>
        <p:spPr>
          <a:xfrm>
            <a:off x="1532296" y="2673120"/>
            <a:ext cx="10156784" cy="0"/>
          </a:xfrm>
          <a:prstGeom prst="line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3BCD623-D57E-436B-9207-24BB8FD0234D}"/>
              </a:ext>
            </a:extLst>
          </p:cNvPr>
          <p:cNvCxnSpPr>
            <a:cxnSpLocks/>
          </p:cNvCxnSpPr>
          <p:nvPr/>
        </p:nvCxnSpPr>
        <p:spPr>
          <a:xfrm>
            <a:off x="1516283" y="3305774"/>
            <a:ext cx="10156784" cy="0"/>
          </a:xfrm>
          <a:prstGeom prst="line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DE056F1-9EF3-4F07-AC4D-79FE0C28EED2}"/>
              </a:ext>
            </a:extLst>
          </p:cNvPr>
          <p:cNvCxnSpPr>
            <a:cxnSpLocks/>
          </p:cNvCxnSpPr>
          <p:nvPr/>
        </p:nvCxnSpPr>
        <p:spPr>
          <a:xfrm>
            <a:off x="1532296" y="2015294"/>
            <a:ext cx="10156784" cy="0"/>
          </a:xfrm>
          <a:prstGeom prst="line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E2ED09F-9D4E-44CF-BBC6-6315A073AD3C}"/>
              </a:ext>
            </a:extLst>
          </p:cNvPr>
          <p:cNvSpPr txBox="1"/>
          <p:nvPr/>
        </p:nvSpPr>
        <p:spPr>
          <a:xfrm>
            <a:off x="1029282" y="3076968"/>
            <a:ext cx="56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99F2DF-EFF3-4F58-92D7-AD099B2853D4}"/>
              </a:ext>
            </a:extLst>
          </p:cNvPr>
          <p:cNvSpPr txBox="1"/>
          <p:nvPr/>
        </p:nvSpPr>
        <p:spPr>
          <a:xfrm>
            <a:off x="1029282" y="2440466"/>
            <a:ext cx="56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4FD2C2-3C48-4093-A0F2-5286DAF2462C}"/>
              </a:ext>
            </a:extLst>
          </p:cNvPr>
          <p:cNvSpPr txBox="1"/>
          <p:nvPr/>
        </p:nvSpPr>
        <p:spPr>
          <a:xfrm>
            <a:off x="1029282" y="1783228"/>
            <a:ext cx="56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E98536-017C-495B-979A-A20719BEE73D}"/>
              </a:ext>
            </a:extLst>
          </p:cNvPr>
          <p:cNvSpPr/>
          <p:nvPr/>
        </p:nvSpPr>
        <p:spPr>
          <a:xfrm>
            <a:off x="3125165" y="2138521"/>
            <a:ext cx="416687" cy="116725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D9E9BBC2-CC77-4294-A743-D10337C38F84}"/>
              </a:ext>
            </a:extLst>
          </p:cNvPr>
          <p:cNvGrpSpPr/>
          <p:nvPr/>
        </p:nvGrpSpPr>
        <p:grpSpPr>
          <a:xfrm>
            <a:off x="5586879" y="4503942"/>
            <a:ext cx="1848964" cy="1203568"/>
            <a:chOff x="5022935" y="5177872"/>
            <a:chExt cx="2980679" cy="19402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DA576C7-12AA-4CAF-8B30-677BC953BCC0}"/>
                </a:ext>
              </a:extLst>
            </p:cNvPr>
            <p:cNvSpPr/>
            <p:nvPr/>
          </p:nvSpPr>
          <p:spPr>
            <a:xfrm>
              <a:off x="5022935" y="5177872"/>
              <a:ext cx="1583361" cy="1940254"/>
            </a:xfrm>
            <a:prstGeom prst="rect">
              <a:avLst/>
            </a:prstGeom>
            <a:solidFill>
              <a:srgbClr val="C00000">
                <a:alpha val="11000"/>
              </a:srgbClr>
            </a:solidFill>
            <a:ln w="3810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362A53F-DEA4-4AFE-A9C7-238103C85877}"/>
                </a:ext>
              </a:extLst>
            </p:cNvPr>
            <p:cNvCxnSpPr>
              <a:cxnSpLocks/>
              <a:stCxn id="71" idx="6"/>
              <a:endCxn id="86" idx="2"/>
            </p:cNvCxnSpPr>
            <p:nvPr/>
          </p:nvCxnSpPr>
          <p:spPr>
            <a:xfrm flipH="1">
              <a:off x="5973091" y="5576081"/>
              <a:ext cx="340054" cy="21954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454570A-C9D4-41A5-A3A4-2CE8AFDB9C03}"/>
                </a:ext>
              </a:extLst>
            </p:cNvPr>
            <p:cNvCxnSpPr>
              <a:cxnSpLocks/>
              <a:stCxn id="71" idx="6"/>
              <a:endCxn id="87" idx="2"/>
            </p:cNvCxnSpPr>
            <p:nvPr/>
          </p:nvCxnSpPr>
          <p:spPr>
            <a:xfrm flipH="1">
              <a:off x="5630137" y="5576081"/>
              <a:ext cx="683008" cy="22431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9EBE9B5-A03A-4B13-BD0F-797BDD4EE39D}"/>
                </a:ext>
              </a:extLst>
            </p:cNvPr>
            <p:cNvCxnSpPr>
              <a:cxnSpLocks/>
              <a:stCxn id="71" idx="6"/>
              <a:endCxn id="88" idx="2"/>
            </p:cNvCxnSpPr>
            <p:nvPr/>
          </p:nvCxnSpPr>
          <p:spPr>
            <a:xfrm flipH="1">
              <a:off x="5281861" y="5576081"/>
              <a:ext cx="1031283" cy="22324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5BCFC51-EC35-4AB0-816F-A0CC50A4CB20}"/>
                </a:ext>
              </a:extLst>
            </p:cNvPr>
            <p:cNvCxnSpPr>
              <a:cxnSpLocks/>
              <a:stCxn id="72" idx="6"/>
              <a:endCxn id="86" idx="2"/>
            </p:cNvCxnSpPr>
            <p:nvPr/>
          </p:nvCxnSpPr>
          <p:spPr>
            <a:xfrm>
              <a:off x="5969069" y="5573033"/>
              <a:ext cx="4024" cy="2225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CC880A-2E9C-4791-9070-F3E19A12E516}"/>
                </a:ext>
              </a:extLst>
            </p:cNvPr>
            <p:cNvCxnSpPr>
              <a:cxnSpLocks/>
              <a:stCxn id="72" idx="6"/>
              <a:endCxn id="87" idx="2"/>
            </p:cNvCxnSpPr>
            <p:nvPr/>
          </p:nvCxnSpPr>
          <p:spPr>
            <a:xfrm flipH="1">
              <a:off x="5630137" y="5573033"/>
              <a:ext cx="338932" cy="22736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EC35529-452A-4BDD-8534-4C4014E306CC}"/>
                </a:ext>
              </a:extLst>
            </p:cNvPr>
            <p:cNvCxnSpPr>
              <a:cxnSpLocks/>
              <a:stCxn id="72" idx="6"/>
              <a:endCxn id="88" idx="2"/>
            </p:cNvCxnSpPr>
            <p:nvPr/>
          </p:nvCxnSpPr>
          <p:spPr>
            <a:xfrm flipH="1">
              <a:off x="5281861" y="5573033"/>
              <a:ext cx="687207" cy="2262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1D14B33-2D9A-4083-A0D3-8A6E25581EDF}"/>
                </a:ext>
              </a:extLst>
            </p:cNvPr>
            <p:cNvCxnSpPr>
              <a:cxnSpLocks/>
              <a:stCxn id="73" idx="6"/>
              <a:endCxn id="86" idx="2"/>
            </p:cNvCxnSpPr>
            <p:nvPr/>
          </p:nvCxnSpPr>
          <p:spPr>
            <a:xfrm>
              <a:off x="5627291" y="5573033"/>
              <a:ext cx="345801" cy="2225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AEFCF5A-EF72-4BD4-9ED2-A7DBC1CA69E8}"/>
                </a:ext>
              </a:extLst>
            </p:cNvPr>
            <p:cNvCxnSpPr>
              <a:cxnSpLocks/>
              <a:stCxn id="73" idx="6"/>
              <a:endCxn id="87" idx="2"/>
            </p:cNvCxnSpPr>
            <p:nvPr/>
          </p:nvCxnSpPr>
          <p:spPr>
            <a:xfrm>
              <a:off x="5627291" y="5573033"/>
              <a:ext cx="2845" cy="22736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0979A9D-D34A-4DB3-AE75-2ABCA5547482}"/>
                </a:ext>
              </a:extLst>
            </p:cNvPr>
            <p:cNvCxnSpPr>
              <a:cxnSpLocks/>
              <a:stCxn id="73" idx="6"/>
              <a:endCxn id="88" idx="2"/>
            </p:cNvCxnSpPr>
            <p:nvPr/>
          </p:nvCxnSpPr>
          <p:spPr>
            <a:xfrm flipH="1">
              <a:off x="5281861" y="5573033"/>
              <a:ext cx="345430" cy="2262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4217B41-8640-48A6-A059-766EFE7DFB1D}"/>
                </a:ext>
              </a:extLst>
            </p:cNvPr>
            <p:cNvCxnSpPr>
              <a:cxnSpLocks/>
              <a:stCxn id="74" idx="6"/>
              <a:endCxn id="86" idx="2"/>
            </p:cNvCxnSpPr>
            <p:nvPr/>
          </p:nvCxnSpPr>
          <p:spPr>
            <a:xfrm>
              <a:off x="5282123" y="5573033"/>
              <a:ext cx="690970" cy="2225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1794CE4-5359-4999-9068-21A234A9D51F}"/>
                </a:ext>
              </a:extLst>
            </p:cNvPr>
            <p:cNvCxnSpPr>
              <a:cxnSpLocks/>
              <a:stCxn id="74" idx="6"/>
              <a:endCxn id="87" idx="2"/>
            </p:cNvCxnSpPr>
            <p:nvPr/>
          </p:nvCxnSpPr>
          <p:spPr>
            <a:xfrm>
              <a:off x="5282123" y="5573033"/>
              <a:ext cx="348014" cy="22736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D283EC8-1853-42F0-B9A8-FD2FDC150550}"/>
                </a:ext>
              </a:extLst>
            </p:cNvPr>
            <p:cNvCxnSpPr>
              <a:cxnSpLocks/>
              <a:stCxn id="74" idx="6"/>
              <a:endCxn id="88" idx="2"/>
            </p:cNvCxnSpPr>
            <p:nvPr/>
          </p:nvCxnSpPr>
          <p:spPr>
            <a:xfrm flipH="1">
              <a:off x="5281861" y="5573033"/>
              <a:ext cx="261" cy="2262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E25F1A3-BAD2-403B-B385-61E094650728}"/>
                </a:ext>
              </a:extLst>
            </p:cNvPr>
            <p:cNvCxnSpPr>
              <a:cxnSpLocks/>
              <a:stCxn id="86" idx="6"/>
              <a:endCxn id="84" idx="2"/>
            </p:cNvCxnSpPr>
            <p:nvPr/>
          </p:nvCxnSpPr>
          <p:spPr>
            <a:xfrm>
              <a:off x="5973091" y="6077925"/>
              <a:ext cx="3548" cy="21494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5ECFF13-828E-4186-BDCA-7BC29EDC8811}"/>
                </a:ext>
              </a:extLst>
            </p:cNvPr>
            <p:cNvCxnSpPr>
              <a:cxnSpLocks/>
              <a:stCxn id="86" idx="6"/>
              <a:endCxn id="85" idx="2"/>
            </p:cNvCxnSpPr>
            <p:nvPr/>
          </p:nvCxnSpPr>
          <p:spPr>
            <a:xfrm flipH="1">
              <a:off x="5283525" y="6077925"/>
              <a:ext cx="689566" cy="21864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F89F722-B507-4EB9-A127-797D46223FEF}"/>
                </a:ext>
              </a:extLst>
            </p:cNvPr>
            <p:cNvCxnSpPr>
              <a:cxnSpLocks/>
              <a:stCxn id="87" idx="6"/>
              <a:endCxn id="84" idx="2"/>
            </p:cNvCxnSpPr>
            <p:nvPr/>
          </p:nvCxnSpPr>
          <p:spPr>
            <a:xfrm>
              <a:off x="5630137" y="6082702"/>
              <a:ext cx="346502" cy="21016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AD3049D-E0F8-46EA-A635-F4004A132756}"/>
                </a:ext>
              </a:extLst>
            </p:cNvPr>
            <p:cNvCxnSpPr>
              <a:cxnSpLocks/>
              <a:stCxn id="87" idx="6"/>
              <a:endCxn id="85" idx="2"/>
            </p:cNvCxnSpPr>
            <p:nvPr/>
          </p:nvCxnSpPr>
          <p:spPr>
            <a:xfrm flipH="1">
              <a:off x="5283525" y="6082702"/>
              <a:ext cx="346612" cy="21386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781D14D-1455-4EF5-AD33-00BD7EF45663}"/>
                </a:ext>
              </a:extLst>
            </p:cNvPr>
            <p:cNvCxnSpPr>
              <a:cxnSpLocks/>
              <a:stCxn id="88" idx="6"/>
              <a:endCxn id="84" idx="2"/>
            </p:cNvCxnSpPr>
            <p:nvPr/>
          </p:nvCxnSpPr>
          <p:spPr>
            <a:xfrm>
              <a:off x="5281861" y="6081625"/>
              <a:ext cx="694778" cy="21124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1E046A6-0C31-48E8-AD64-C681B67F9120}"/>
                </a:ext>
              </a:extLst>
            </p:cNvPr>
            <p:cNvCxnSpPr>
              <a:cxnSpLocks/>
              <a:stCxn id="88" idx="6"/>
              <a:endCxn id="85" idx="2"/>
            </p:cNvCxnSpPr>
            <p:nvPr/>
          </p:nvCxnSpPr>
          <p:spPr>
            <a:xfrm>
              <a:off x="5281861" y="6081625"/>
              <a:ext cx="1664" cy="21494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FAF4F91-3847-4127-BF86-BD06055B080F}"/>
                </a:ext>
              </a:extLst>
            </p:cNvPr>
            <p:cNvCxnSpPr>
              <a:cxnSpLocks/>
              <a:stCxn id="86" idx="6"/>
              <a:endCxn id="89" idx="2"/>
            </p:cNvCxnSpPr>
            <p:nvPr/>
          </p:nvCxnSpPr>
          <p:spPr>
            <a:xfrm flipH="1">
              <a:off x="5630719" y="6077925"/>
              <a:ext cx="342372" cy="21633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757B36D-C7A3-404E-B1EA-CAB477645CD3}"/>
                </a:ext>
              </a:extLst>
            </p:cNvPr>
            <p:cNvCxnSpPr>
              <a:cxnSpLocks/>
              <a:stCxn id="87" idx="6"/>
              <a:endCxn id="89" idx="2"/>
            </p:cNvCxnSpPr>
            <p:nvPr/>
          </p:nvCxnSpPr>
          <p:spPr>
            <a:xfrm>
              <a:off x="5630137" y="6082702"/>
              <a:ext cx="582" cy="21155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322487D-EB37-415D-BEB7-7BEE87AD84A3}"/>
                </a:ext>
              </a:extLst>
            </p:cNvPr>
            <p:cNvCxnSpPr>
              <a:cxnSpLocks/>
              <a:stCxn id="88" idx="6"/>
              <a:endCxn id="89" idx="2"/>
            </p:cNvCxnSpPr>
            <p:nvPr/>
          </p:nvCxnSpPr>
          <p:spPr>
            <a:xfrm>
              <a:off x="5281861" y="6081625"/>
              <a:ext cx="348857" cy="2126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6EA9144-F2D4-4928-A5B5-5E746DF103DF}"/>
                </a:ext>
              </a:extLst>
            </p:cNvPr>
            <p:cNvCxnSpPr>
              <a:cxnSpLocks/>
              <a:stCxn id="84" idx="6"/>
              <a:endCxn id="92" idx="2"/>
            </p:cNvCxnSpPr>
            <p:nvPr/>
          </p:nvCxnSpPr>
          <p:spPr>
            <a:xfrm>
              <a:off x="5976639" y="6575169"/>
              <a:ext cx="2154" cy="16427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4078961-6C42-4CC9-B70D-689C23BCB6EC}"/>
                </a:ext>
              </a:extLst>
            </p:cNvPr>
            <p:cNvCxnSpPr>
              <a:cxnSpLocks/>
              <a:stCxn id="89" idx="6"/>
              <a:endCxn id="92" idx="2"/>
            </p:cNvCxnSpPr>
            <p:nvPr/>
          </p:nvCxnSpPr>
          <p:spPr>
            <a:xfrm>
              <a:off x="5630719" y="6576561"/>
              <a:ext cx="348074" cy="1628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B361601-7271-40FE-A323-312085517CEC}"/>
                </a:ext>
              </a:extLst>
            </p:cNvPr>
            <p:cNvCxnSpPr>
              <a:cxnSpLocks/>
              <a:stCxn id="85" idx="6"/>
              <a:endCxn id="92" idx="2"/>
            </p:cNvCxnSpPr>
            <p:nvPr/>
          </p:nvCxnSpPr>
          <p:spPr>
            <a:xfrm>
              <a:off x="5283525" y="6578871"/>
              <a:ext cx="695268" cy="16057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739DB75-7F35-4DA4-A14B-139F2329B523}"/>
                </a:ext>
              </a:extLst>
            </p:cNvPr>
            <p:cNvCxnSpPr>
              <a:cxnSpLocks/>
              <a:stCxn id="84" idx="6"/>
              <a:endCxn id="93" idx="2"/>
            </p:cNvCxnSpPr>
            <p:nvPr/>
          </p:nvCxnSpPr>
          <p:spPr>
            <a:xfrm flipH="1">
              <a:off x="5631871" y="6575169"/>
              <a:ext cx="344768" cy="1656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555C0D7-D0C9-43BD-932D-BB989379058C}"/>
                </a:ext>
              </a:extLst>
            </p:cNvPr>
            <p:cNvCxnSpPr>
              <a:cxnSpLocks/>
              <a:stCxn id="89" idx="6"/>
              <a:endCxn id="93" idx="2"/>
            </p:cNvCxnSpPr>
            <p:nvPr/>
          </p:nvCxnSpPr>
          <p:spPr>
            <a:xfrm>
              <a:off x="5630719" y="6576561"/>
              <a:ext cx="1153" cy="16427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3318BA4-AD0B-4B77-A4AC-21A09D68AE79}"/>
                </a:ext>
              </a:extLst>
            </p:cNvPr>
            <p:cNvCxnSpPr>
              <a:cxnSpLocks/>
              <a:stCxn id="85" idx="6"/>
              <a:endCxn id="93" idx="2"/>
            </p:cNvCxnSpPr>
            <p:nvPr/>
          </p:nvCxnSpPr>
          <p:spPr>
            <a:xfrm>
              <a:off x="5283525" y="6578871"/>
              <a:ext cx="348346" cy="16196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55CC685-7C83-4544-AAA3-12B1DD94E5F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171990" y="5288729"/>
              <a:ext cx="282310" cy="29239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A971E32-72FD-4824-B02B-508742548B8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827913" y="5285682"/>
              <a:ext cx="282310" cy="29239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98980F0-EDF4-4039-B5F2-19BFAA5D8D5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486136" y="5285682"/>
              <a:ext cx="282310" cy="29239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7CB117D-0D01-4BED-A390-C41403ED9E6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140967" y="5285682"/>
              <a:ext cx="282310" cy="29239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E1578A8-A409-43C9-8771-A1998FB537C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835488" y="6287821"/>
              <a:ext cx="282305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1BA817D-2C1D-4421-B8F1-5BECE834666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142372" y="6291522"/>
              <a:ext cx="282305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D1BA2FD7-EC22-45C9-A657-68C680B3D9D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831940" y="5790576"/>
              <a:ext cx="282305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34A1ABF-76F1-48AA-BF3F-C937AE3D582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488984" y="5795351"/>
              <a:ext cx="282305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7F10C47-D5B6-4997-A8E4-D1E8AD7B0CA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140709" y="5794276"/>
              <a:ext cx="282305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9D30DA5-581F-4FEF-BDC5-02CFBE223F3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489565" y="6289212"/>
              <a:ext cx="282305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DF6FE80-83DC-439F-9FC9-4EA4079AE20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837641" y="6734404"/>
              <a:ext cx="282305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037BEE2-465C-4461-8E73-56840D47318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490718" y="6735793"/>
              <a:ext cx="282305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FFF2D32-B8B5-4AA7-928E-2573F9012B51}"/>
                </a:ext>
              </a:extLst>
            </p:cNvPr>
            <p:cNvSpPr/>
            <p:nvPr/>
          </p:nvSpPr>
          <p:spPr>
            <a:xfrm>
              <a:off x="6968198" y="5671428"/>
              <a:ext cx="1035416" cy="1052969"/>
            </a:xfrm>
            <a:prstGeom prst="rect">
              <a:avLst/>
            </a:prstGeom>
            <a:solidFill>
              <a:schemeClr val="accent6">
                <a:lumMod val="75000"/>
                <a:alpha val="11000"/>
              </a:schemeClr>
            </a:solidFill>
            <a:ln w="3810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9CBAEE1-D70D-40A2-86E8-4F19DAD73626}"/>
                </a:ext>
              </a:extLst>
            </p:cNvPr>
            <p:cNvCxnSpPr>
              <a:cxnSpLocks/>
            </p:cNvCxnSpPr>
            <p:nvPr/>
          </p:nvCxnSpPr>
          <p:spPr>
            <a:xfrm>
              <a:off x="7294524" y="6108405"/>
              <a:ext cx="0" cy="16294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or: Elbow 99">
              <a:extLst>
                <a:ext uri="{FF2B5EF4-FFF2-40B4-BE49-F238E27FC236}">
                  <a16:creationId xmlns:a16="http://schemas.microsoft.com/office/drawing/2014/main" id="{5D704596-9817-4CE3-89FA-B74CEAC9A495}"/>
                </a:ext>
              </a:extLst>
            </p:cNvPr>
            <p:cNvCxnSpPr>
              <a:cxnSpLocks/>
              <a:stCxn id="71" idx="0"/>
              <a:endCxn id="95" idx="0"/>
            </p:cNvCxnSpPr>
            <p:nvPr/>
          </p:nvCxnSpPr>
          <p:spPr>
            <a:xfrm>
              <a:off x="6459340" y="5434924"/>
              <a:ext cx="1026566" cy="236502"/>
            </a:xfrm>
            <a:prstGeom prst="bentConnector2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or: Elbow 100">
              <a:extLst>
                <a:ext uri="{FF2B5EF4-FFF2-40B4-BE49-F238E27FC236}">
                  <a16:creationId xmlns:a16="http://schemas.microsoft.com/office/drawing/2014/main" id="{B644C2F6-5FE4-4F60-863A-8EED6BF78ED4}"/>
                </a:ext>
              </a:extLst>
            </p:cNvPr>
            <p:cNvCxnSpPr>
              <a:cxnSpLocks/>
              <a:stCxn id="95" idx="2"/>
              <a:endCxn id="92" idx="0"/>
            </p:cNvCxnSpPr>
            <p:nvPr/>
          </p:nvCxnSpPr>
          <p:spPr>
            <a:xfrm rot="5400000">
              <a:off x="6727348" y="6122035"/>
              <a:ext cx="156203" cy="1360918"/>
            </a:xfrm>
            <a:prstGeom prst="bentConnector2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C2538CC6-2C45-420A-9643-ADBB7C1638B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155139" y="5797426"/>
              <a:ext cx="282305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1FD1EE6E-4EB3-4698-B5C9-E89CB7EF8B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155482" y="6291512"/>
              <a:ext cx="282305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3252BA4E-214E-4621-888F-2EFAFFECACCF}"/>
              </a:ext>
            </a:extLst>
          </p:cNvPr>
          <p:cNvGrpSpPr/>
          <p:nvPr/>
        </p:nvGrpSpPr>
        <p:grpSpPr>
          <a:xfrm>
            <a:off x="2841874" y="4503942"/>
            <a:ext cx="982185" cy="1203568"/>
            <a:chOff x="2540324" y="5117397"/>
            <a:chExt cx="982185" cy="1203568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73C9DD81-61F8-4FC2-A7FD-D322181FD11E}"/>
                </a:ext>
              </a:extLst>
            </p:cNvPr>
            <p:cNvSpPr/>
            <p:nvPr/>
          </p:nvSpPr>
          <p:spPr>
            <a:xfrm>
              <a:off x="2540324" y="5117397"/>
              <a:ext cx="982185" cy="1203568"/>
            </a:xfrm>
            <a:prstGeom prst="rect">
              <a:avLst/>
            </a:prstGeom>
            <a:solidFill>
              <a:srgbClr val="C00000">
                <a:alpha val="11000"/>
              </a:srgbClr>
            </a:solidFill>
            <a:ln w="3810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B6582092-9265-4E5F-8DDD-7EFC18C37FB7}"/>
                </a:ext>
              </a:extLst>
            </p:cNvPr>
            <p:cNvCxnSpPr>
              <a:cxnSpLocks/>
              <a:stCxn id="207" idx="6"/>
              <a:endCxn id="213" idx="2"/>
            </p:cNvCxnSpPr>
            <p:nvPr/>
          </p:nvCxnSpPr>
          <p:spPr>
            <a:xfrm flipH="1">
              <a:off x="3129721" y="5364412"/>
              <a:ext cx="210941" cy="13618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5D266B7-870F-476A-AA15-C8106A6A21F5}"/>
                </a:ext>
              </a:extLst>
            </p:cNvPr>
            <p:cNvCxnSpPr>
              <a:cxnSpLocks/>
              <a:stCxn id="207" idx="6"/>
              <a:endCxn id="214" idx="2"/>
            </p:cNvCxnSpPr>
            <p:nvPr/>
          </p:nvCxnSpPr>
          <p:spPr>
            <a:xfrm flipH="1">
              <a:off x="2916981" y="5364412"/>
              <a:ext cx="423681" cy="13914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D33DE52-3817-4FB3-A37B-6D97973F0E85}"/>
                </a:ext>
              </a:extLst>
            </p:cNvPr>
            <p:cNvCxnSpPr>
              <a:cxnSpLocks/>
              <a:stCxn id="207" idx="6"/>
              <a:endCxn id="215" idx="2"/>
            </p:cNvCxnSpPr>
            <p:nvPr/>
          </p:nvCxnSpPr>
          <p:spPr>
            <a:xfrm flipH="1">
              <a:off x="2700940" y="5364412"/>
              <a:ext cx="639722" cy="13847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827143D7-9E28-4706-B77C-CC6D5C283D77}"/>
                </a:ext>
              </a:extLst>
            </p:cNvPr>
            <p:cNvCxnSpPr>
              <a:cxnSpLocks/>
              <a:stCxn id="208" idx="6"/>
              <a:endCxn id="213" idx="2"/>
            </p:cNvCxnSpPr>
            <p:nvPr/>
          </p:nvCxnSpPr>
          <p:spPr>
            <a:xfrm>
              <a:off x="3127226" y="5362521"/>
              <a:ext cx="2496" cy="138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618A029-7D9A-49AE-B819-89A8E20D6D2F}"/>
                </a:ext>
              </a:extLst>
            </p:cNvPr>
            <p:cNvCxnSpPr>
              <a:cxnSpLocks/>
              <a:stCxn id="208" idx="6"/>
              <a:endCxn id="214" idx="2"/>
            </p:cNvCxnSpPr>
            <p:nvPr/>
          </p:nvCxnSpPr>
          <p:spPr>
            <a:xfrm flipH="1">
              <a:off x="2916981" y="5362521"/>
              <a:ext cx="210245" cy="141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AEA94B0F-DB2C-47AA-8C54-FB5ED2B62D18}"/>
                </a:ext>
              </a:extLst>
            </p:cNvPr>
            <p:cNvCxnSpPr>
              <a:cxnSpLocks/>
              <a:stCxn id="208" idx="6"/>
              <a:endCxn id="215" idx="2"/>
            </p:cNvCxnSpPr>
            <p:nvPr/>
          </p:nvCxnSpPr>
          <p:spPr>
            <a:xfrm flipH="1">
              <a:off x="2700940" y="5362521"/>
              <a:ext cx="426286" cy="1403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C853F392-5952-4C5D-BBF3-53D72794FFAC}"/>
                </a:ext>
              </a:extLst>
            </p:cNvPr>
            <p:cNvCxnSpPr>
              <a:cxnSpLocks/>
              <a:stCxn id="209" idx="6"/>
              <a:endCxn id="213" idx="2"/>
            </p:cNvCxnSpPr>
            <p:nvPr/>
          </p:nvCxnSpPr>
          <p:spPr>
            <a:xfrm>
              <a:off x="2915216" y="5362521"/>
              <a:ext cx="214506" cy="138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8B558893-2BC6-4344-A804-B9B778A76B46}"/>
                </a:ext>
              </a:extLst>
            </p:cNvPr>
            <p:cNvCxnSpPr>
              <a:cxnSpLocks/>
              <a:stCxn id="209" idx="6"/>
              <a:endCxn id="214" idx="2"/>
            </p:cNvCxnSpPr>
            <p:nvPr/>
          </p:nvCxnSpPr>
          <p:spPr>
            <a:xfrm>
              <a:off x="2915216" y="5362521"/>
              <a:ext cx="1765" cy="141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3A937E6F-86AF-4C5C-986A-1B7C41911E26}"/>
                </a:ext>
              </a:extLst>
            </p:cNvPr>
            <p:cNvCxnSpPr>
              <a:cxnSpLocks/>
              <a:stCxn id="209" idx="6"/>
              <a:endCxn id="215" idx="2"/>
            </p:cNvCxnSpPr>
            <p:nvPr/>
          </p:nvCxnSpPr>
          <p:spPr>
            <a:xfrm flipH="1">
              <a:off x="2700940" y="5362521"/>
              <a:ext cx="214276" cy="1403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C7D0B467-69A8-49C2-92EE-D72B7ABCC9C1}"/>
                </a:ext>
              </a:extLst>
            </p:cNvPr>
            <p:cNvCxnSpPr>
              <a:cxnSpLocks/>
              <a:stCxn id="210" idx="6"/>
              <a:endCxn id="213" idx="2"/>
            </p:cNvCxnSpPr>
            <p:nvPr/>
          </p:nvCxnSpPr>
          <p:spPr>
            <a:xfrm>
              <a:off x="2701102" y="5362521"/>
              <a:ext cx="428620" cy="138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A6B3161E-C2DF-4293-A15B-817EC7EF3018}"/>
                </a:ext>
              </a:extLst>
            </p:cNvPr>
            <p:cNvCxnSpPr>
              <a:cxnSpLocks/>
              <a:stCxn id="210" idx="6"/>
              <a:endCxn id="214" idx="2"/>
            </p:cNvCxnSpPr>
            <p:nvPr/>
          </p:nvCxnSpPr>
          <p:spPr>
            <a:xfrm>
              <a:off x="2701102" y="5362521"/>
              <a:ext cx="215879" cy="141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F76FC97F-AA89-4D7B-9638-A9E71D1FBDD3}"/>
                </a:ext>
              </a:extLst>
            </p:cNvPr>
            <p:cNvCxnSpPr>
              <a:cxnSpLocks/>
              <a:stCxn id="210" idx="6"/>
              <a:endCxn id="215" idx="2"/>
            </p:cNvCxnSpPr>
            <p:nvPr/>
          </p:nvCxnSpPr>
          <p:spPr>
            <a:xfrm flipH="1">
              <a:off x="2700940" y="5362521"/>
              <a:ext cx="162" cy="1403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3F4F6D28-45E9-43A6-95D8-3C254A0726F6}"/>
                </a:ext>
              </a:extLst>
            </p:cNvPr>
            <p:cNvCxnSpPr>
              <a:cxnSpLocks/>
              <a:stCxn id="213" idx="6"/>
              <a:endCxn id="211" idx="2"/>
            </p:cNvCxnSpPr>
            <p:nvPr/>
          </p:nvCxnSpPr>
          <p:spPr>
            <a:xfrm>
              <a:off x="3129721" y="5675713"/>
              <a:ext cx="2201" cy="133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4F5CC1D0-10B6-4104-8EDB-714D0C8522ED}"/>
                </a:ext>
              </a:extLst>
            </p:cNvPr>
            <p:cNvCxnSpPr>
              <a:cxnSpLocks/>
              <a:stCxn id="213" idx="6"/>
              <a:endCxn id="212" idx="2"/>
            </p:cNvCxnSpPr>
            <p:nvPr/>
          </p:nvCxnSpPr>
          <p:spPr>
            <a:xfrm flipH="1">
              <a:off x="2701972" y="5675713"/>
              <a:ext cx="427749" cy="13562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21CF754-F80A-4476-9DA3-502A0D87C0DB}"/>
                </a:ext>
              </a:extLst>
            </p:cNvPr>
            <p:cNvCxnSpPr>
              <a:cxnSpLocks/>
              <a:stCxn id="214" idx="6"/>
              <a:endCxn id="211" idx="2"/>
            </p:cNvCxnSpPr>
            <p:nvPr/>
          </p:nvCxnSpPr>
          <p:spPr>
            <a:xfrm>
              <a:off x="2916981" y="5678676"/>
              <a:ext cx="214941" cy="13036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EEA00E64-BB61-4E9B-B689-81499E66408E}"/>
                </a:ext>
              </a:extLst>
            </p:cNvPr>
            <p:cNvCxnSpPr>
              <a:cxnSpLocks/>
              <a:stCxn id="214" idx="6"/>
              <a:endCxn id="212" idx="2"/>
            </p:cNvCxnSpPr>
            <p:nvPr/>
          </p:nvCxnSpPr>
          <p:spPr>
            <a:xfrm flipH="1">
              <a:off x="2701972" y="5678676"/>
              <a:ext cx="215009" cy="13266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ED2BB6C-05D8-4810-8A06-77D056BD52F0}"/>
                </a:ext>
              </a:extLst>
            </p:cNvPr>
            <p:cNvCxnSpPr>
              <a:cxnSpLocks/>
              <a:stCxn id="215" idx="6"/>
              <a:endCxn id="211" idx="2"/>
            </p:cNvCxnSpPr>
            <p:nvPr/>
          </p:nvCxnSpPr>
          <p:spPr>
            <a:xfrm>
              <a:off x="2700940" y="5678008"/>
              <a:ext cx="430982" cy="13103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E4B28EF-9840-4B3B-A03A-155019790309}"/>
                </a:ext>
              </a:extLst>
            </p:cNvPr>
            <p:cNvCxnSpPr>
              <a:cxnSpLocks/>
              <a:stCxn id="215" idx="6"/>
              <a:endCxn id="212" idx="2"/>
            </p:cNvCxnSpPr>
            <p:nvPr/>
          </p:nvCxnSpPr>
          <p:spPr>
            <a:xfrm>
              <a:off x="2700940" y="5678008"/>
              <a:ext cx="1032" cy="133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09A3E4F4-E43B-4CCC-A5DB-D1EB1E0338EA}"/>
                </a:ext>
              </a:extLst>
            </p:cNvPr>
            <p:cNvCxnSpPr>
              <a:cxnSpLocks/>
              <a:stCxn id="213" idx="6"/>
              <a:endCxn id="216" idx="2"/>
            </p:cNvCxnSpPr>
            <p:nvPr/>
          </p:nvCxnSpPr>
          <p:spPr>
            <a:xfrm flipH="1">
              <a:off x="2917342" y="5675713"/>
              <a:ext cx="212379" cy="13419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9AECDC32-E385-4E01-B51A-CD3ACB8BF2CA}"/>
                </a:ext>
              </a:extLst>
            </p:cNvPr>
            <p:cNvCxnSpPr>
              <a:cxnSpLocks/>
              <a:stCxn id="214" idx="6"/>
              <a:endCxn id="216" idx="2"/>
            </p:cNvCxnSpPr>
            <p:nvPr/>
          </p:nvCxnSpPr>
          <p:spPr>
            <a:xfrm>
              <a:off x="2916981" y="5678676"/>
              <a:ext cx="361" cy="1312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EE33D19-7824-4C5D-BD76-669E513CDCCC}"/>
                </a:ext>
              </a:extLst>
            </p:cNvPr>
            <p:cNvCxnSpPr>
              <a:cxnSpLocks/>
              <a:stCxn id="215" idx="6"/>
              <a:endCxn id="216" idx="2"/>
            </p:cNvCxnSpPr>
            <p:nvPr/>
          </p:nvCxnSpPr>
          <p:spPr>
            <a:xfrm>
              <a:off x="2700940" y="5678008"/>
              <a:ext cx="216402" cy="13189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0CB303AD-370B-4B41-915D-E3EEC675DC51}"/>
                </a:ext>
              </a:extLst>
            </p:cNvPr>
            <p:cNvCxnSpPr>
              <a:cxnSpLocks/>
              <a:stCxn id="211" idx="6"/>
              <a:endCxn id="217" idx="2"/>
            </p:cNvCxnSpPr>
            <p:nvPr/>
          </p:nvCxnSpPr>
          <p:spPr>
            <a:xfrm>
              <a:off x="3131922" y="5984161"/>
              <a:ext cx="1336" cy="10190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50888925-3065-443E-A358-9E57E54637D8}"/>
                </a:ext>
              </a:extLst>
            </p:cNvPr>
            <p:cNvCxnSpPr>
              <a:cxnSpLocks/>
              <a:stCxn id="216" idx="6"/>
              <a:endCxn id="217" idx="2"/>
            </p:cNvCxnSpPr>
            <p:nvPr/>
          </p:nvCxnSpPr>
          <p:spPr>
            <a:xfrm>
              <a:off x="2917342" y="5985024"/>
              <a:ext cx="215916" cy="10104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87B3DA4-A6C4-4BE3-B99F-87996DED2350}"/>
                </a:ext>
              </a:extLst>
            </p:cNvPr>
            <p:cNvCxnSpPr>
              <a:cxnSpLocks/>
              <a:stCxn id="212" idx="6"/>
              <a:endCxn id="217" idx="2"/>
            </p:cNvCxnSpPr>
            <p:nvPr/>
          </p:nvCxnSpPr>
          <p:spPr>
            <a:xfrm>
              <a:off x="2701972" y="5986457"/>
              <a:ext cx="431286" cy="9960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A8A07E5-202F-432C-A05D-EBE15A926FE6}"/>
                </a:ext>
              </a:extLst>
            </p:cNvPr>
            <p:cNvCxnSpPr>
              <a:cxnSpLocks/>
              <a:stCxn id="211" idx="6"/>
              <a:endCxn id="218" idx="2"/>
            </p:cNvCxnSpPr>
            <p:nvPr/>
          </p:nvCxnSpPr>
          <p:spPr>
            <a:xfrm flipH="1">
              <a:off x="2918057" y="5984161"/>
              <a:ext cx="213865" cy="10276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55838F5A-0022-4A73-BC09-5A0CEF51F08D}"/>
                </a:ext>
              </a:extLst>
            </p:cNvPr>
            <p:cNvCxnSpPr>
              <a:cxnSpLocks/>
              <a:stCxn id="216" idx="6"/>
              <a:endCxn id="218" idx="2"/>
            </p:cNvCxnSpPr>
            <p:nvPr/>
          </p:nvCxnSpPr>
          <p:spPr>
            <a:xfrm>
              <a:off x="2917342" y="5985024"/>
              <a:ext cx="715" cy="10190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5122E1A-E2F2-4377-A5AC-FBE14404103F}"/>
                </a:ext>
              </a:extLst>
            </p:cNvPr>
            <p:cNvCxnSpPr>
              <a:cxnSpLocks/>
              <a:stCxn id="212" idx="6"/>
              <a:endCxn id="218" idx="2"/>
            </p:cNvCxnSpPr>
            <p:nvPr/>
          </p:nvCxnSpPr>
          <p:spPr>
            <a:xfrm>
              <a:off x="2701972" y="5986457"/>
              <a:ext cx="216085" cy="10047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DCA7E53F-573F-4821-A4B8-7A23CAC2A0C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253102" y="5186163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A1306544-536A-4B11-889E-D3CF95AFB46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039665" y="5184273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DB0952DC-ACF3-4801-9490-AA71CAFA82B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827655" y="5184273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114527E6-AFFE-46A1-9D78-5AA32B2592E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613541" y="5184273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8B58718E-BD4B-4902-B5EF-BEF064DFA7B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614413" y="5808210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28617546-3644-473E-BB83-6AC5442557C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829422" y="5500428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F78DD626-BA7D-4F39-983D-74A4FC82433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613381" y="5499761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79737852-BFAE-45A9-8E31-20D5825F1A2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829783" y="5806777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6C52E9E4-8145-48D0-83D3-2541BED7205D}"/>
                </a:ext>
              </a:extLst>
            </p:cNvPr>
            <p:cNvCxnSpPr>
              <a:cxnSpLocks/>
              <a:stCxn id="207" idx="6"/>
              <a:endCxn id="225" idx="2"/>
            </p:cNvCxnSpPr>
            <p:nvPr/>
          </p:nvCxnSpPr>
          <p:spPr>
            <a:xfrm>
              <a:off x="3340662" y="5364411"/>
              <a:ext cx="2435" cy="13318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28632255-75CF-483C-8F7A-F4BAE6D106C0}"/>
                </a:ext>
              </a:extLst>
            </p:cNvPr>
            <p:cNvCxnSpPr>
              <a:cxnSpLocks/>
              <a:stCxn id="225" idx="2"/>
              <a:endCxn id="208" idx="6"/>
            </p:cNvCxnSpPr>
            <p:nvPr/>
          </p:nvCxnSpPr>
          <p:spPr>
            <a:xfrm flipH="1" flipV="1">
              <a:off x="3127225" y="5362521"/>
              <a:ext cx="215872" cy="13507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44420DAB-1330-4F5A-B938-A1906070275A}"/>
                </a:ext>
              </a:extLst>
            </p:cNvPr>
            <p:cNvCxnSpPr>
              <a:cxnSpLocks/>
              <a:stCxn id="225" idx="2"/>
              <a:endCxn id="209" idx="6"/>
            </p:cNvCxnSpPr>
            <p:nvPr/>
          </p:nvCxnSpPr>
          <p:spPr>
            <a:xfrm flipH="1" flipV="1">
              <a:off x="2915215" y="5362521"/>
              <a:ext cx="427882" cy="13507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D2DEAAC1-7815-461A-AB3B-13EFEB964275}"/>
                </a:ext>
              </a:extLst>
            </p:cNvPr>
            <p:cNvCxnSpPr>
              <a:cxnSpLocks/>
              <a:stCxn id="225" idx="6"/>
              <a:endCxn id="226" idx="2"/>
            </p:cNvCxnSpPr>
            <p:nvPr/>
          </p:nvCxnSpPr>
          <p:spPr>
            <a:xfrm>
              <a:off x="3343097" y="5672712"/>
              <a:ext cx="3810" cy="13719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55ECF306-E153-4AA1-A4EC-A411D92CD1E7}"/>
                </a:ext>
              </a:extLst>
            </p:cNvPr>
            <p:cNvCxnSpPr>
              <a:cxnSpLocks/>
              <a:stCxn id="213" idx="6"/>
              <a:endCxn id="226" idx="2"/>
            </p:cNvCxnSpPr>
            <p:nvPr/>
          </p:nvCxnSpPr>
          <p:spPr>
            <a:xfrm>
              <a:off x="3129722" y="5675713"/>
              <a:ext cx="217185" cy="13419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C7850243-59F8-4CA5-9942-78AC3F9D0A96}"/>
                </a:ext>
              </a:extLst>
            </p:cNvPr>
            <p:cNvCxnSpPr>
              <a:cxnSpLocks/>
              <a:stCxn id="211" idx="2"/>
              <a:endCxn id="225" idx="6"/>
            </p:cNvCxnSpPr>
            <p:nvPr/>
          </p:nvCxnSpPr>
          <p:spPr>
            <a:xfrm flipV="1">
              <a:off x="3131923" y="5672712"/>
              <a:ext cx="211174" cy="136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C5D04CA5-BA67-4330-8FEB-FAE5C5232CF7}"/>
                </a:ext>
              </a:extLst>
            </p:cNvPr>
            <p:cNvCxnSpPr>
              <a:cxnSpLocks/>
              <a:stCxn id="214" idx="6"/>
              <a:endCxn id="226" idx="2"/>
            </p:cNvCxnSpPr>
            <p:nvPr/>
          </p:nvCxnSpPr>
          <p:spPr>
            <a:xfrm>
              <a:off x="2916981" y="5678675"/>
              <a:ext cx="429926" cy="13123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DFD2E50E-29DA-45E3-A328-E79001897EA0}"/>
                </a:ext>
              </a:extLst>
            </p:cNvPr>
            <p:cNvCxnSpPr>
              <a:cxnSpLocks/>
              <a:stCxn id="215" idx="6"/>
              <a:endCxn id="226" idx="2"/>
            </p:cNvCxnSpPr>
            <p:nvPr/>
          </p:nvCxnSpPr>
          <p:spPr>
            <a:xfrm>
              <a:off x="2700940" y="5678008"/>
              <a:ext cx="645967" cy="13189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9B338C22-B1A2-4132-A6B4-FE6B4A0DF9FF}"/>
                </a:ext>
              </a:extLst>
            </p:cNvPr>
            <p:cNvCxnSpPr>
              <a:cxnSpLocks/>
              <a:stCxn id="217" idx="2"/>
              <a:endCxn id="226" idx="6"/>
            </p:cNvCxnSpPr>
            <p:nvPr/>
          </p:nvCxnSpPr>
          <p:spPr>
            <a:xfrm flipV="1">
              <a:off x="3133259" y="5985025"/>
              <a:ext cx="213648" cy="10104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C18FF616-3798-4ED2-AA5E-6C953B779E45}"/>
                </a:ext>
              </a:extLst>
            </p:cNvPr>
            <p:cNvCxnSpPr>
              <a:cxnSpLocks/>
              <a:stCxn id="218" idx="2"/>
              <a:endCxn id="226" idx="6"/>
            </p:cNvCxnSpPr>
            <p:nvPr/>
          </p:nvCxnSpPr>
          <p:spPr>
            <a:xfrm flipV="1">
              <a:off x="2918057" y="5985025"/>
              <a:ext cx="428850" cy="10190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26585A55-A9FE-4882-A1F0-64077997D51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044364" y="5805914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25121794-6310-41CA-81E8-49B966ADD5B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042163" y="5497466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F4BCFA85-4F0C-4C79-95D6-2E510BC637E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255538" y="5494465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D0070ED6-422F-4D08-8244-AA545CACC32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259348" y="5806778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277C31ED-F824-4F9A-8594-2809269D21E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045700" y="6082936"/>
              <a:ext cx="175118" cy="181376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DF759A0C-9CF1-4DFC-8782-C503A861BC0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830498" y="6083798"/>
              <a:ext cx="175118" cy="181376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1C6B7FCE-D7CF-44B9-A4DD-40009A32F981}"/>
              </a:ext>
            </a:extLst>
          </p:cNvPr>
          <p:cNvSpPr txBox="1"/>
          <p:nvPr/>
        </p:nvSpPr>
        <p:spPr>
          <a:xfrm>
            <a:off x="2999922" y="1611561"/>
            <a:ext cx="68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78%</a:t>
            </a:r>
          </a:p>
        </p:txBody>
      </p: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3CC72384-2961-447D-B9A9-92AC874A44B3}"/>
              </a:ext>
            </a:extLst>
          </p:cNvPr>
          <p:cNvGrpSpPr/>
          <p:nvPr/>
        </p:nvGrpSpPr>
        <p:grpSpPr>
          <a:xfrm>
            <a:off x="8972317" y="4503942"/>
            <a:ext cx="1848965" cy="1203568"/>
            <a:chOff x="8972317" y="4712285"/>
            <a:chExt cx="1848965" cy="1203568"/>
          </a:xfrm>
        </p:grpSpPr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523E5B51-1046-4484-BF33-E09481222993}"/>
                </a:ext>
              </a:extLst>
            </p:cNvPr>
            <p:cNvSpPr/>
            <p:nvPr/>
          </p:nvSpPr>
          <p:spPr>
            <a:xfrm>
              <a:off x="8972317" y="4712285"/>
              <a:ext cx="982185" cy="1203568"/>
            </a:xfrm>
            <a:prstGeom prst="rect">
              <a:avLst/>
            </a:prstGeom>
            <a:solidFill>
              <a:srgbClr val="C00000">
                <a:alpha val="11000"/>
              </a:srgbClr>
            </a:solidFill>
            <a:ln w="3810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94425837-11B4-4C7A-9212-78F6AC4731FF}"/>
                </a:ext>
              </a:extLst>
            </p:cNvPr>
            <p:cNvCxnSpPr>
              <a:cxnSpLocks/>
              <a:stCxn id="289" idx="6"/>
              <a:endCxn id="296" idx="2"/>
            </p:cNvCxnSpPr>
            <p:nvPr/>
          </p:nvCxnSpPr>
          <p:spPr>
            <a:xfrm flipH="1">
              <a:off x="9348974" y="4959300"/>
              <a:ext cx="423681" cy="13914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98502D10-12AB-40E8-9CF6-38C0A920ACC4}"/>
                </a:ext>
              </a:extLst>
            </p:cNvPr>
            <p:cNvCxnSpPr>
              <a:cxnSpLocks/>
              <a:stCxn id="290" idx="6"/>
              <a:endCxn id="296" idx="2"/>
            </p:cNvCxnSpPr>
            <p:nvPr/>
          </p:nvCxnSpPr>
          <p:spPr>
            <a:xfrm flipH="1">
              <a:off x="9348974" y="4957409"/>
              <a:ext cx="210245" cy="141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C1339BB9-FE14-4D90-A995-83E3CB83BC2C}"/>
                </a:ext>
              </a:extLst>
            </p:cNvPr>
            <p:cNvCxnSpPr>
              <a:cxnSpLocks/>
              <a:stCxn id="290" idx="6"/>
              <a:endCxn id="297" idx="2"/>
            </p:cNvCxnSpPr>
            <p:nvPr/>
          </p:nvCxnSpPr>
          <p:spPr>
            <a:xfrm flipH="1">
              <a:off x="9132933" y="4957409"/>
              <a:ext cx="426286" cy="1403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E0F4A219-342D-4A83-B83A-1BF7B57E114E}"/>
                </a:ext>
              </a:extLst>
            </p:cNvPr>
            <p:cNvCxnSpPr>
              <a:cxnSpLocks/>
              <a:stCxn id="291" idx="6"/>
              <a:endCxn id="296" idx="2"/>
            </p:cNvCxnSpPr>
            <p:nvPr/>
          </p:nvCxnSpPr>
          <p:spPr>
            <a:xfrm>
              <a:off x="9347209" y="4957409"/>
              <a:ext cx="1765" cy="141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B851CCB4-09B9-470F-8024-8D36A7E11883}"/>
                </a:ext>
              </a:extLst>
            </p:cNvPr>
            <p:cNvCxnSpPr>
              <a:cxnSpLocks/>
              <a:stCxn id="291" idx="6"/>
              <a:endCxn id="297" idx="2"/>
            </p:cNvCxnSpPr>
            <p:nvPr/>
          </p:nvCxnSpPr>
          <p:spPr>
            <a:xfrm flipH="1">
              <a:off x="9132933" y="4957409"/>
              <a:ext cx="214276" cy="1403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D8AB28A5-52A3-4240-9C5D-9A8039C79CCB}"/>
                </a:ext>
              </a:extLst>
            </p:cNvPr>
            <p:cNvCxnSpPr>
              <a:cxnSpLocks/>
              <a:stCxn id="292" idx="6"/>
              <a:endCxn id="296" idx="2"/>
            </p:cNvCxnSpPr>
            <p:nvPr/>
          </p:nvCxnSpPr>
          <p:spPr>
            <a:xfrm>
              <a:off x="9133095" y="4957409"/>
              <a:ext cx="215879" cy="141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D4BFB488-F680-456E-A814-B9B393078EBB}"/>
                </a:ext>
              </a:extLst>
            </p:cNvPr>
            <p:cNvCxnSpPr>
              <a:cxnSpLocks/>
              <a:stCxn id="292" idx="6"/>
              <a:endCxn id="297" idx="2"/>
            </p:cNvCxnSpPr>
            <p:nvPr/>
          </p:nvCxnSpPr>
          <p:spPr>
            <a:xfrm flipH="1">
              <a:off x="9132933" y="4957409"/>
              <a:ext cx="162" cy="1403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87B725AA-C63F-4A25-A4A4-63E78E194408}"/>
                </a:ext>
              </a:extLst>
            </p:cNvPr>
            <p:cNvCxnSpPr>
              <a:cxnSpLocks/>
              <a:stCxn id="296" idx="6"/>
              <a:endCxn id="294" idx="2"/>
            </p:cNvCxnSpPr>
            <p:nvPr/>
          </p:nvCxnSpPr>
          <p:spPr>
            <a:xfrm flipH="1">
              <a:off x="9133965" y="5273564"/>
              <a:ext cx="215009" cy="13266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9BE0C60E-4873-43F2-B28C-1B61707A1AD6}"/>
                </a:ext>
              </a:extLst>
            </p:cNvPr>
            <p:cNvCxnSpPr>
              <a:cxnSpLocks/>
              <a:stCxn id="297" idx="6"/>
              <a:endCxn id="294" idx="2"/>
            </p:cNvCxnSpPr>
            <p:nvPr/>
          </p:nvCxnSpPr>
          <p:spPr>
            <a:xfrm>
              <a:off x="9132933" y="5272896"/>
              <a:ext cx="1032" cy="133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AF33B27E-065C-4DF9-A363-9470D68EE7C7}"/>
                </a:ext>
              </a:extLst>
            </p:cNvPr>
            <p:cNvCxnSpPr>
              <a:cxnSpLocks/>
              <a:stCxn id="296" idx="6"/>
              <a:endCxn id="298" idx="2"/>
            </p:cNvCxnSpPr>
            <p:nvPr/>
          </p:nvCxnSpPr>
          <p:spPr>
            <a:xfrm>
              <a:off x="9348974" y="5273564"/>
              <a:ext cx="361" cy="1312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427D7712-1C1D-4CF6-B416-2C64941842A5}"/>
                </a:ext>
              </a:extLst>
            </p:cNvPr>
            <p:cNvCxnSpPr>
              <a:cxnSpLocks/>
              <a:stCxn id="297" idx="6"/>
              <a:endCxn id="298" idx="2"/>
            </p:cNvCxnSpPr>
            <p:nvPr/>
          </p:nvCxnSpPr>
          <p:spPr>
            <a:xfrm>
              <a:off x="9132933" y="5272896"/>
              <a:ext cx="216402" cy="13189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F2115274-EDDF-461E-A264-E7EACF5E9971}"/>
                </a:ext>
              </a:extLst>
            </p:cNvPr>
            <p:cNvCxnSpPr>
              <a:cxnSpLocks/>
              <a:stCxn id="298" idx="6"/>
              <a:endCxn id="299" idx="2"/>
            </p:cNvCxnSpPr>
            <p:nvPr/>
          </p:nvCxnSpPr>
          <p:spPr>
            <a:xfrm>
              <a:off x="9349335" y="5579912"/>
              <a:ext cx="215916" cy="10104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4FF1F513-C0BC-4CA2-BAEF-F1D665251216}"/>
                </a:ext>
              </a:extLst>
            </p:cNvPr>
            <p:cNvCxnSpPr>
              <a:cxnSpLocks/>
              <a:stCxn id="294" idx="6"/>
              <a:endCxn id="299" idx="2"/>
            </p:cNvCxnSpPr>
            <p:nvPr/>
          </p:nvCxnSpPr>
          <p:spPr>
            <a:xfrm>
              <a:off x="9133965" y="5581345"/>
              <a:ext cx="431286" cy="9960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CCBD17C4-D781-4156-9DD0-0FF2724274E0}"/>
                </a:ext>
              </a:extLst>
            </p:cNvPr>
            <p:cNvCxnSpPr>
              <a:cxnSpLocks/>
              <a:stCxn id="298" idx="6"/>
              <a:endCxn id="300" idx="2"/>
            </p:cNvCxnSpPr>
            <p:nvPr/>
          </p:nvCxnSpPr>
          <p:spPr>
            <a:xfrm>
              <a:off x="9349335" y="5579912"/>
              <a:ext cx="715" cy="10190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72E72207-F811-48BF-B5A0-15F94122CA65}"/>
                </a:ext>
              </a:extLst>
            </p:cNvPr>
            <p:cNvCxnSpPr>
              <a:cxnSpLocks/>
              <a:stCxn id="294" idx="6"/>
              <a:endCxn id="300" idx="2"/>
            </p:cNvCxnSpPr>
            <p:nvPr/>
          </p:nvCxnSpPr>
          <p:spPr>
            <a:xfrm>
              <a:off x="9133965" y="5581345"/>
              <a:ext cx="216085" cy="10047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13ABD003-2265-4858-AB7F-1183822735E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471658" y="4779161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38FE828-10C9-47C1-91F5-A843CB2870A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259648" y="4779161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88BFA60-B2C9-4AD8-91AF-25E3A9152F1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045534" y="4779161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C8F29AA2-2E7C-4B7F-9870-BAD0C6FE2B9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046406" y="5403098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787B9229-C15C-4151-BB83-C5E25EEF4D9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261776" y="5401665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5958B946-F838-4C95-A0BC-03E2DEF9073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477693" y="5677824"/>
              <a:ext cx="175118" cy="181376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83C7A278-C9CD-465E-B8D1-B98C8F0710C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262491" y="5678686"/>
              <a:ext cx="175118" cy="181376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859CAFC0-5EA2-40B0-8DD3-A5C4CF050BB9}"/>
                </a:ext>
              </a:extLst>
            </p:cNvPr>
            <p:cNvSpPr/>
            <p:nvPr/>
          </p:nvSpPr>
          <p:spPr>
            <a:xfrm>
              <a:off x="10178996" y="5018445"/>
              <a:ext cx="642286" cy="653172"/>
            </a:xfrm>
            <a:prstGeom prst="rect">
              <a:avLst/>
            </a:prstGeom>
            <a:solidFill>
              <a:schemeClr val="accent6">
                <a:lumMod val="75000"/>
                <a:alpha val="11000"/>
              </a:schemeClr>
            </a:solidFill>
            <a:ln w="3810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126F61D7-7226-4D76-A722-5DA0A60C6DEB}"/>
                </a:ext>
              </a:extLst>
            </p:cNvPr>
            <p:cNvCxnSpPr>
              <a:cxnSpLocks/>
            </p:cNvCxnSpPr>
            <p:nvPr/>
          </p:nvCxnSpPr>
          <p:spPr>
            <a:xfrm>
              <a:off x="10381422" y="5289508"/>
              <a:ext cx="0" cy="101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or: Elbow 302">
              <a:extLst>
                <a:ext uri="{FF2B5EF4-FFF2-40B4-BE49-F238E27FC236}">
                  <a16:creationId xmlns:a16="http://schemas.microsoft.com/office/drawing/2014/main" id="{BC24FAB2-52C6-42A6-B875-0C1F19998D71}"/>
                </a:ext>
              </a:extLst>
            </p:cNvPr>
            <p:cNvCxnSpPr>
              <a:cxnSpLocks/>
              <a:stCxn id="289" idx="0"/>
              <a:endCxn id="301" idx="0"/>
            </p:cNvCxnSpPr>
            <p:nvPr/>
          </p:nvCxnSpPr>
          <p:spPr>
            <a:xfrm>
              <a:off x="9863343" y="4871739"/>
              <a:ext cx="636796" cy="146706"/>
            </a:xfrm>
            <a:prstGeom prst="bentConnector2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or: Elbow 303">
              <a:extLst>
                <a:ext uri="{FF2B5EF4-FFF2-40B4-BE49-F238E27FC236}">
                  <a16:creationId xmlns:a16="http://schemas.microsoft.com/office/drawing/2014/main" id="{02A83C18-7E6A-414A-99E5-60783FDCEB62}"/>
                </a:ext>
              </a:extLst>
            </p:cNvPr>
            <p:cNvCxnSpPr>
              <a:cxnSpLocks/>
              <a:stCxn id="301" idx="2"/>
              <a:endCxn id="299" idx="0"/>
            </p:cNvCxnSpPr>
            <p:nvPr/>
          </p:nvCxnSpPr>
          <p:spPr>
            <a:xfrm rot="5400000">
              <a:off x="10029593" y="5297964"/>
              <a:ext cx="96895" cy="844200"/>
            </a:xfrm>
            <a:prstGeom prst="bentConnector2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43F36D4D-D7B4-428B-8F73-0669CA579754}"/>
                </a:ext>
              </a:extLst>
            </p:cNvPr>
            <p:cNvCxnSpPr>
              <a:cxnSpLocks/>
              <a:stCxn id="305" idx="6"/>
              <a:endCxn id="308" idx="2"/>
            </p:cNvCxnSpPr>
            <p:nvPr/>
          </p:nvCxnSpPr>
          <p:spPr>
            <a:xfrm>
              <a:off x="10382512" y="5274851"/>
              <a:ext cx="220441" cy="13137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E4C3E116-36B9-4100-A146-95CB1CBB0D56}"/>
                </a:ext>
              </a:extLst>
            </p:cNvPr>
            <p:cNvCxnSpPr>
              <a:cxnSpLocks/>
              <a:stCxn id="307" idx="6"/>
              <a:endCxn id="306" idx="2"/>
            </p:cNvCxnSpPr>
            <p:nvPr/>
          </p:nvCxnSpPr>
          <p:spPr>
            <a:xfrm flipH="1">
              <a:off x="10382725" y="5274851"/>
              <a:ext cx="220015" cy="13137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26244925-AF49-4E69-9020-D821F179B79A}"/>
                </a:ext>
              </a:extLst>
            </p:cNvPr>
            <p:cNvCxnSpPr>
              <a:cxnSpLocks/>
              <a:stCxn id="307" idx="6"/>
              <a:endCxn id="308" idx="2"/>
            </p:cNvCxnSpPr>
            <p:nvPr/>
          </p:nvCxnSpPr>
          <p:spPr>
            <a:xfrm>
              <a:off x="10602740" y="5274851"/>
              <a:ext cx="213" cy="13137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BE8D8EF7-9EC0-414B-B31F-7DE5D341147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294953" y="5096604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A216A63C-F801-43BC-A726-9F62E049D21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295166" y="5403099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0A179CB0-ADD4-4045-93F6-111FB39AF10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515181" y="5096604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4B16B330-F443-4334-B2D3-77845C912D1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515394" y="5403099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EBDC7265-A5E0-47D0-9284-77D1B01A55F5}"/>
                </a:ext>
              </a:extLst>
            </p:cNvPr>
            <p:cNvCxnSpPr>
              <a:cxnSpLocks/>
              <a:stCxn id="289" idx="6"/>
            </p:cNvCxnSpPr>
            <p:nvPr/>
          </p:nvCxnSpPr>
          <p:spPr>
            <a:xfrm flipH="1">
              <a:off x="9155155" y="4959299"/>
              <a:ext cx="617500" cy="11457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4A6D1D1-1C41-439E-A537-7435C37A69C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685095" y="4781051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38F68857-5F55-452E-A384-7942AC83DA4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261415" y="5095316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A9845E03-7992-4DFC-AF5A-EAD0430D81A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045374" y="5094649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4" name="Rectangle 323">
            <a:extLst>
              <a:ext uri="{FF2B5EF4-FFF2-40B4-BE49-F238E27FC236}">
                <a16:creationId xmlns:a16="http://schemas.microsoft.com/office/drawing/2014/main" id="{78411399-0546-4082-8EFB-85F21A14BF3A}"/>
              </a:ext>
            </a:extLst>
          </p:cNvPr>
          <p:cNvSpPr/>
          <p:nvPr/>
        </p:nvSpPr>
        <p:spPr>
          <a:xfrm>
            <a:off x="6188745" y="2511705"/>
            <a:ext cx="416687" cy="7911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D73DA973-DCF4-46C4-8B0E-DF73D1547D55}"/>
              </a:ext>
            </a:extLst>
          </p:cNvPr>
          <p:cNvSpPr txBox="1"/>
          <p:nvPr/>
        </p:nvSpPr>
        <p:spPr>
          <a:xfrm>
            <a:off x="6063518" y="2075899"/>
            <a:ext cx="68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78%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B239D0AB-1ED9-4AF5-A8F5-E36613383E23}"/>
              </a:ext>
            </a:extLst>
          </p:cNvPr>
          <p:cNvSpPr/>
          <p:nvPr/>
        </p:nvSpPr>
        <p:spPr>
          <a:xfrm>
            <a:off x="9561441" y="2668466"/>
            <a:ext cx="416687" cy="6316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E0D68AD4-1F42-471B-833C-3551C0C7808A}"/>
              </a:ext>
            </a:extLst>
          </p:cNvPr>
          <p:cNvSpPr txBox="1"/>
          <p:nvPr/>
        </p:nvSpPr>
        <p:spPr>
          <a:xfrm>
            <a:off x="9437896" y="2221789"/>
            <a:ext cx="68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79%</a:t>
            </a:r>
          </a:p>
        </p:txBody>
      </p:sp>
    </p:spTree>
    <p:extLst>
      <p:ext uri="{BB962C8B-B14F-4D97-AF65-F5344CB8AC3E}">
        <p14:creationId xmlns:p14="http://schemas.microsoft.com/office/powerpoint/2010/main" val="356395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/>
      <p:bldP spid="33" grpId="0"/>
      <p:bldP spid="34" grpId="0"/>
      <p:bldP spid="35" grpId="0"/>
      <p:bldP spid="37" grpId="0" animBg="1"/>
      <p:bldP spid="259" grpId="0"/>
      <p:bldP spid="324" grpId="0" animBg="1"/>
      <p:bldP spid="325" grpId="0"/>
      <p:bldP spid="326" grpId="0" animBg="1"/>
      <p:bldP spid="3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5BED69-8578-4E78-AFB5-817E01662C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20" y="987846"/>
            <a:ext cx="11186160" cy="5165693"/>
          </a:xfrm>
        </p:spPr>
        <p:txBody>
          <a:bodyPr/>
          <a:lstStyle/>
          <a:p>
            <a:r>
              <a:rPr lang="en-US" b="1" dirty="0"/>
              <a:t>Accuracy Improvement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10B41-F5B5-4164-AFCC-54F91978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Traffic Sign Recognizer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25351-D89E-4F01-B683-0717564AA4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8E5CC-D1F5-48AE-B5AE-3C6BC8FB4D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Seulki Lee and Shahriar </a:t>
            </a:r>
            <a:r>
              <a:rPr lang="en-US" dirty="0" err="1"/>
              <a:t>Nirjon</a:t>
            </a:r>
            <a:r>
              <a:rPr lang="en-US" dirty="0"/>
              <a:t>, UNC Chapel Hill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15D2B5-EAFD-4B31-A2AF-042C5BB3431A}"/>
              </a:ext>
            </a:extLst>
          </p:cNvPr>
          <p:cNvCxnSpPr>
            <a:cxnSpLocks/>
          </p:cNvCxnSpPr>
          <p:nvPr/>
        </p:nvCxnSpPr>
        <p:spPr>
          <a:xfrm flipV="1">
            <a:off x="1514359" y="1458413"/>
            <a:ext cx="0" cy="1997545"/>
          </a:xfrm>
          <a:prstGeom prst="straightConnector1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D0322FD-642D-47BB-834C-D69DD11296E8}"/>
              </a:ext>
            </a:extLst>
          </p:cNvPr>
          <p:cNvSpPr txBox="1"/>
          <p:nvPr/>
        </p:nvSpPr>
        <p:spPr>
          <a:xfrm>
            <a:off x="1229435" y="3391235"/>
            <a:ext cx="2329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Main MCU</a:t>
            </a:r>
          </a:p>
          <a:p>
            <a:pPr algn="ctr"/>
            <a:r>
              <a:rPr lang="en-US" sz="2000" dirty="0"/>
              <a:t>(no accelerator)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1D4F38-3F42-4ADF-BD98-7C86A8DC81C6}"/>
              </a:ext>
            </a:extLst>
          </p:cNvPr>
          <p:cNvSpPr txBox="1"/>
          <p:nvPr/>
        </p:nvSpPr>
        <p:spPr>
          <a:xfrm rot="16200000">
            <a:off x="-353173" y="2186446"/>
            <a:ext cx="1840375" cy="83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Accuracy </a:t>
            </a:r>
          </a:p>
          <a:p>
            <a:pPr algn="ctr"/>
            <a:r>
              <a:rPr lang="en-US" sz="2400" b="1" dirty="0"/>
              <a:t>(%)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FD5CC4-8883-4378-B4B3-23FC2BA0E287}"/>
              </a:ext>
            </a:extLst>
          </p:cNvPr>
          <p:cNvSpPr txBox="1"/>
          <p:nvPr/>
        </p:nvSpPr>
        <p:spPr>
          <a:xfrm>
            <a:off x="3124503" y="3426756"/>
            <a:ext cx="331103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err="1"/>
              <a:t>Neuro.ZERO</a:t>
            </a:r>
            <a:endParaRPr lang="en-US" sz="2000" b="1" dirty="0"/>
          </a:p>
          <a:p>
            <a:pPr algn="ctr">
              <a:lnSpc>
                <a:spcPts val="2200"/>
              </a:lnSpc>
            </a:pPr>
            <a:r>
              <a:rPr lang="en-US" sz="2000" dirty="0"/>
              <a:t>(Main MCU + Accelerator)</a:t>
            </a:r>
          </a:p>
          <a:p>
            <a:pPr algn="ctr">
              <a:lnSpc>
                <a:spcPts val="2200"/>
              </a:lnSpc>
            </a:pPr>
            <a:r>
              <a:rPr lang="en-US" sz="2000" dirty="0"/>
              <a:t>(Low harvested energy)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F006FD-C709-435C-98AC-572D99E29A7B}"/>
              </a:ext>
            </a:extLst>
          </p:cNvPr>
          <p:cNvSpPr txBox="1"/>
          <p:nvPr/>
        </p:nvSpPr>
        <p:spPr>
          <a:xfrm>
            <a:off x="5818703" y="3426755"/>
            <a:ext cx="34525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err="1"/>
              <a:t>Neuro.ZERO</a:t>
            </a:r>
            <a:endParaRPr lang="en-US" sz="2000" b="1" dirty="0"/>
          </a:p>
          <a:p>
            <a:pPr algn="ctr">
              <a:lnSpc>
                <a:spcPts val="2200"/>
              </a:lnSpc>
            </a:pPr>
            <a:r>
              <a:rPr lang="en-US" sz="2000" dirty="0"/>
              <a:t>(Main MCU + Accelerator)</a:t>
            </a:r>
          </a:p>
          <a:p>
            <a:pPr algn="ctr">
              <a:lnSpc>
                <a:spcPts val="2200"/>
              </a:lnSpc>
            </a:pPr>
            <a:r>
              <a:rPr lang="en-US" sz="2000" dirty="0"/>
              <a:t>(Mid harvested energy)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089E62-48CA-458C-AC59-E8B0C7692049}"/>
              </a:ext>
            </a:extLst>
          </p:cNvPr>
          <p:cNvCxnSpPr>
            <a:cxnSpLocks/>
          </p:cNvCxnSpPr>
          <p:nvPr/>
        </p:nvCxnSpPr>
        <p:spPr>
          <a:xfrm>
            <a:off x="1404977" y="2806229"/>
            <a:ext cx="10156784" cy="0"/>
          </a:xfrm>
          <a:prstGeom prst="line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3BCD623-D57E-436B-9207-24BB8FD0234D}"/>
              </a:ext>
            </a:extLst>
          </p:cNvPr>
          <p:cNvCxnSpPr>
            <a:cxnSpLocks/>
          </p:cNvCxnSpPr>
          <p:nvPr/>
        </p:nvCxnSpPr>
        <p:spPr>
          <a:xfrm>
            <a:off x="1388964" y="3305774"/>
            <a:ext cx="10156784" cy="0"/>
          </a:xfrm>
          <a:prstGeom prst="line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DE056F1-9EF3-4F07-AC4D-79FE0C28EED2}"/>
              </a:ext>
            </a:extLst>
          </p:cNvPr>
          <p:cNvCxnSpPr>
            <a:cxnSpLocks/>
          </p:cNvCxnSpPr>
          <p:nvPr/>
        </p:nvCxnSpPr>
        <p:spPr>
          <a:xfrm>
            <a:off x="1404977" y="1772227"/>
            <a:ext cx="10156784" cy="0"/>
          </a:xfrm>
          <a:prstGeom prst="line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E2ED09F-9D4E-44CF-BBC6-6315A073AD3C}"/>
              </a:ext>
            </a:extLst>
          </p:cNvPr>
          <p:cNvSpPr txBox="1"/>
          <p:nvPr/>
        </p:nvSpPr>
        <p:spPr>
          <a:xfrm>
            <a:off x="901963" y="3076968"/>
            <a:ext cx="56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75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99F2DF-EFF3-4F58-92D7-AD099B2853D4}"/>
              </a:ext>
            </a:extLst>
          </p:cNvPr>
          <p:cNvSpPr txBox="1"/>
          <p:nvPr/>
        </p:nvSpPr>
        <p:spPr>
          <a:xfrm>
            <a:off x="901963" y="2573575"/>
            <a:ext cx="56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80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4FD2C2-3C48-4093-A0F2-5286DAF2462C}"/>
              </a:ext>
            </a:extLst>
          </p:cNvPr>
          <p:cNvSpPr txBox="1"/>
          <p:nvPr/>
        </p:nvSpPr>
        <p:spPr>
          <a:xfrm>
            <a:off x="901963" y="1540161"/>
            <a:ext cx="56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90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9DEECF-2CF9-4FAF-8D64-512555CB2964}"/>
              </a:ext>
            </a:extLst>
          </p:cNvPr>
          <p:cNvGrpSpPr/>
          <p:nvPr/>
        </p:nvGrpSpPr>
        <p:grpSpPr>
          <a:xfrm>
            <a:off x="1875395" y="4671771"/>
            <a:ext cx="982185" cy="1203568"/>
            <a:chOff x="2002714" y="4648623"/>
            <a:chExt cx="982185" cy="1203568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73C9DD81-61F8-4FC2-A7FD-D322181FD11E}"/>
                </a:ext>
              </a:extLst>
            </p:cNvPr>
            <p:cNvSpPr/>
            <p:nvPr/>
          </p:nvSpPr>
          <p:spPr>
            <a:xfrm>
              <a:off x="2002714" y="4648623"/>
              <a:ext cx="982185" cy="1203568"/>
            </a:xfrm>
            <a:prstGeom prst="rect">
              <a:avLst/>
            </a:prstGeom>
            <a:solidFill>
              <a:srgbClr val="C00000">
                <a:alpha val="11000"/>
              </a:srgbClr>
            </a:solidFill>
            <a:ln w="3810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B6582092-9265-4E5F-8DDD-7EFC18C37FB7}"/>
                </a:ext>
              </a:extLst>
            </p:cNvPr>
            <p:cNvCxnSpPr>
              <a:cxnSpLocks/>
              <a:stCxn id="207" idx="6"/>
              <a:endCxn id="213" idx="2"/>
            </p:cNvCxnSpPr>
            <p:nvPr/>
          </p:nvCxnSpPr>
          <p:spPr>
            <a:xfrm flipH="1">
              <a:off x="2592111" y="4895638"/>
              <a:ext cx="210941" cy="13618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5D266B7-870F-476A-AA15-C8106A6A21F5}"/>
                </a:ext>
              </a:extLst>
            </p:cNvPr>
            <p:cNvCxnSpPr>
              <a:cxnSpLocks/>
              <a:stCxn id="207" idx="6"/>
              <a:endCxn id="214" idx="2"/>
            </p:cNvCxnSpPr>
            <p:nvPr/>
          </p:nvCxnSpPr>
          <p:spPr>
            <a:xfrm flipH="1">
              <a:off x="2379371" y="4895638"/>
              <a:ext cx="423681" cy="13914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D33DE52-3817-4FB3-A37B-6D97973F0E85}"/>
                </a:ext>
              </a:extLst>
            </p:cNvPr>
            <p:cNvCxnSpPr>
              <a:cxnSpLocks/>
              <a:stCxn id="207" idx="6"/>
              <a:endCxn id="215" idx="2"/>
            </p:cNvCxnSpPr>
            <p:nvPr/>
          </p:nvCxnSpPr>
          <p:spPr>
            <a:xfrm flipH="1">
              <a:off x="2163330" y="4895638"/>
              <a:ext cx="639722" cy="13847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827143D7-9E28-4706-B77C-CC6D5C283D77}"/>
                </a:ext>
              </a:extLst>
            </p:cNvPr>
            <p:cNvCxnSpPr>
              <a:cxnSpLocks/>
              <a:stCxn id="208" idx="6"/>
              <a:endCxn id="213" idx="2"/>
            </p:cNvCxnSpPr>
            <p:nvPr/>
          </p:nvCxnSpPr>
          <p:spPr>
            <a:xfrm>
              <a:off x="2589616" y="4893747"/>
              <a:ext cx="2496" cy="138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618A029-7D9A-49AE-B819-89A8E20D6D2F}"/>
                </a:ext>
              </a:extLst>
            </p:cNvPr>
            <p:cNvCxnSpPr>
              <a:cxnSpLocks/>
              <a:stCxn id="208" idx="6"/>
              <a:endCxn id="214" idx="2"/>
            </p:cNvCxnSpPr>
            <p:nvPr/>
          </p:nvCxnSpPr>
          <p:spPr>
            <a:xfrm flipH="1">
              <a:off x="2379371" y="4893747"/>
              <a:ext cx="210245" cy="141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AEA94B0F-DB2C-47AA-8C54-FB5ED2B62D18}"/>
                </a:ext>
              </a:extLst>
            </p:cNvPr>
            <p:cNvCxnSpPr>
              <a:cxnSpLocks/>
              <a:stCxn id="208" idx="6"/>
              <a:endCxn id="215" idx="2"/>
            </p:cNvCxnSpPr>
            <p:nvPr/>
          </p:nvCxnSpPr>
          <p:spPr>
            <a:xfrm flipH="1">
              <a:off x="2163330" y="4893747"/>
              <a:ext cx="426286" cy="1403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C853F392-5952-4C5D-BBF3-53D72794FFAC}"/>
                </a:ext>
              </a:extLst>
            </p:cNvPr>
            <p:cNvCxnSpPr>
              <a:cxnSpLocks/>
              <a:stCxn id="209" idx="6"/>
              <a:endCxn id="213" idx="2"/>
            </p:cNvCxnSpPr>
            <p:nvPr/>
          </p:nvCxnSpPr>
          <p:spPr>
            <a:xfrm>
              <a:off x="2377606" y="4893747"/>
              <a:ext cx="214506" cy="138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8B558893-2BC6-4344-A804-B9B778A76B46}"/>
                </a:ext>
              </a:extLst>
            </p:cNvPr>
            <p:cNvCxnSpPr>
              <a:cxnSpLocks/>
              <a:stCxn id="209" idx="6"/>
              <a:endCxn id="214" idx="2"/>
            </p:cNvCxnSpPr>
            <p:nvPr/>
          </p:nvCxnSpPr>
          <p:spPr>
            <a:xfrm>
              <a:off x="2377606" y="4893747"/>
              <a:ext cx="1765" cy="141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3A937E6F-86AF-4C5C-986A-1B7C41911E26}"/>
                </a:ext>
              </a:extLst>
            </p:cNvPr>
            <p:cNvCxnSpPr>
              <a:cxnSpLocks/>
              <a:stCxn id="209" idx="6"/>
              <a:endCxn id="215" idx="2"/>
            </p:cNvCxnSpPr>
            <p:nvPr/>
          </p:nvCxnSpPr>
          <p:spPr>
            <a:xfrm flipH="1">
              <a:off x="2163330" y="4893747"/>
              <a:ext cx="214276" cy="1403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C7D0B467-69A8-49C2-92EE-D72B7ABCC9C1}"/>
                </a:ext>
              </a:extLst>
            </p:cNvPr>
            <p:cNvCxnSpPr>
              <a:cxnSpLocks/>
              <a:stCxn id="210" idx="6"/>
              <a:endCxn id="213" idx="2"/>
            </p:cNvCxnSpPr>
            <p:nvPr/>
          </p:nvCxnSpPr>
          <p:spPr>
            <a:xfrm>
              <a:off x="2163492" y="4893747"/>
              <a:ext cx="428620" cy="138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A6B3161E-C2DF-4293-A15B-817EC7EF3018}"/>
                </a:ext>
              </a:extLst>
            </p:cNvPr>
            <p:cNvCxnSpPr>
              <a:cxnSpLocks/>
              <a:stCxn id="210" idx="6"/>
              <a:endCxn id="214" idx="2"/>
            </p:cNvCxnSpPr>
            <p:nvPr/>
          </p:nvCxnSpPr>
          <p:spPr>
            <a:xfrm>
              <a:off x="2163492" y="4893747"/>
              <a:ext cx="215879" cy="141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F76FC97F-AA89-4D7B-9638-A9E71D1FBDD3}"/>
                </a:ext>
              </a:extLst>
            </p:cNvPr>
            <p:cNvCxnSpPr>
              <a:cxnSpLocks/>
              <a:stCxn id="210" idx="6"/>
              <a:endCxn id="215" idx="2"/>
            </p:cNvCxnSpPr>
            <p:nvPr/>
          </p:nvCxnSpPr>
          <p:spPr>
            <a:xfrm flipH="1">
              <a:off x="2163330" y="4893747"/>
              <a:ext cx="162" cy="1403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3F4F6D28-45E9-43A6-95D8-3C254A0726F6}"/>
                </a:ext>
              </a:extLst>
            </p:cNvPr>
            <p:cNvCxnSpPr>
              <a:cxnSpLocks/>
              <a:stCxn id="213" idx="6"/>
              <a:endCxn id="211" idx="2"/>
            </p:cNvCxnSpPr>
            <p:nvPr/>
          </p:nvCxnSpPr>
          <p:spPr>
            <a:xfrm>
              <a:off x="2592111" y="5206939"/>
              <a:ext cx="2201" cy="133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4F5CC1D0-10B6-4104-8EDB-714D0C8522ED}"/>
                </a:ext>
              </a:extLst>
            </p:cNvPr>
            <p:cNvCxnSpPr>
              <a:cxnSpLocks/>
              <a:stCxn id="213" idx="6"/>
              <a:endCxn id="212" idx="2"/>
            </p:cNvCxnSpPr>
            <p:nvPr/>
          </p:nvCxnSpPr>
          <p:spPr>
            <a:xfrm flipH="1">
              <a:off x="2164362" y="5206939"/>
              <a:ext cx="427749" cy="13562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21CF754-F80A-4476-9DA3-502A0D87C0DB}"/>
                </a:ext>
              </a:extLst>
            </p:cNvPr>
            <p:cNvCxnSpPr>
              <a:cxnSpLocks/>
              <a:stCxn id="214" idx="6"/>
              <a:endCxn id="211" idx="2"/>
            </p:cNvCxnSpPr>
            <p:nvPr/>
          </p:nvCxnSpPr>
          <p:spPr>
            <a:xfrm>
              <a:off x="2379371" y="5209902"/>
              <a:ext cx="214941" cy="13036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EEA00E64-BB61-4E9B-B689-81499E66408E}"/>
                </a:ext>
              </a:extLst>
            </p:cNvPr>
            <p:cNvCxnSpPr>
              <a:cxnSpLocks/>
              <a:stCxn id="214" idx="6"/>
              <a:endCxn id="212" idx="2"/>
            </p:cNvCxnSpPr>
            <p:nvPr/>
          </p:nvCxnSpPr>
          <p:spPr>
            <a:xfrm flipH="1">
              <a:off x="2164362" y="5209902"/>
              <a:ext cx="215009" cy="13266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ED2BB6C-05D8-4810-8A06-77D056BD52F0}"/>
                </a:ext>
              </a:extLst>
            </p:cNvPr>
            <p:cNvCxnSpPr>
              <a:cxnSpLocks/>
              <a:stCxn id="215" idx="6"/>
              <a:endCxn id="211" idx="2"/>
            </p:cNvCxnSpPr>
            <p:nvPr/>
          </p:nvCxnSpPr>
          <p:spPr>
            <a:xfrm>
              <a:off x="2163330" y="5209234"/>
              <a:ext cx="430982" cy="13103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E4B28EF-9840-4B3B-A03A-155019790309}"/>
                </a:ext>
              </a:extLst>
            </p:cNvPr>
            <p:cNvCxnSpPr>
              <a:cxnSpLocks/>
              <a:stCxn id="215" idx="6"/>
              <a:endCxn id="212" idx="2"/>
            </p:cNvCxnSpPr>
            <p:nvPr/>
          </p:nvCxnSpPr>
          <p:spPr>
            <a:xfrm>
              <a:off x="2163330" y="5209234"/>
              <a:ext cx="1032" cy="133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09A3E4F4-E43B-4CCC-A5DB-D1EB1E0338EA}"/>
                </a:ext>
              </a:extLst>
            </p:cNvPr>
            <p:cNvCxnSpPr>
              <a:cxnSpLocks/>
              <a:stCxn id="213" idx="6"/>
              <a:endCxn id="216" idx="2"/>
            </p:cNvCxnSpPr>
            <p:nvPr/>
          </p:nvCxnSpPr>
          <p:spPr>
            <a:xfrm flipH="1">
              <a:off x="2379732" y="5206939"/>
              <a:ext cx="212379" cy="13419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9AECDC32-E385-4E01-B51A-CD3ACB8BF2CA}"/>
                </a:ext>
              </a:extLst>
            </p:cNvPr>
            <p:cNvCxnSpPr>
              <a:cxnSpLocks/>
              <a:stCxn id="214" idx="6"/>
              <a:endCxn id="216" idx="2"/>
            </p:cNvCxnSpPr>
            <p:nvPr/>
          </p:nvCxnSpPr>
          <p:spPr>
            <a:xfrm>
              <a:off x="2379371" y="5209902"/>
              <a:ext cx="361" cy="1312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EE33D19-7824-4C5D-BD76-669E513CDCCC}"/>
                </a:ext>
              </a:extLst>
            </p:cNvPr>
            <p:cNvCxnSpPr>
              <a:cxnSpLocks/>
              <a:stCxn id="215" idx="6"/>
              <a:endCxn id="216" idx="2"/>
            </p:cNvCxnSpPr>
            <p:nvPr/>
          </p:nvCxnSpPr>
          <p:spPr>
            <a:xfrm>
              <a:off x="2163330" y="5209234"/>
              <a:ext cx="216402" cy="13189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0CB303AD-370B-4B41-915D-E3EEC675DC51}"/>
                </a:ext>
              </a:extLst>
            </p:cNvPr>
            <p:cNvCxnSpPr>
              <a:cxnSpLocks/>
              <a:stCxn id="211" idx="6"/>
              <a:endCxn id="217" idx="2"/>
            </p:cNvCxnSpPr>
            <p:nvPr/>
          </p:nvCxnSpPr>
          <p:spPr>
            <a:xfrm>
              <a:off x="2594312" y="5515387"/>
              <a:ext cx="1336" cy="10190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50888925-3065-443E-A358-9E57E54637D8}"/>
                </a:ext>
              </a:extLst>
            </p:cNvPr>
            <p:cNvCxnSpPr>
              <a:cxnSpLocks/>
              <a:stCxn id="216" idx="6"/>
              <a:endCxn id="217" idx="2"/>
            </p:cNvCxnSpPr>
            <p:nvPr/>
          </p:nvCxnSpPr>
          <p:spPr>
            <a:xfrm>
              <a:off x="2379732" y="5516250"/>
              <a:ext cx="215916" cy="10104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87B3DA4-A6C4-4BE3-B99F-87996DED2350}"/>
                </a:ext>
              </a:extLst>
            </p:cNvPr>
            <p:cNvCxnSpPr>
              <a:cxnSpLocks/>
              <a:stCxn id="212" idx="6"/>
              <a:endCxn id="217" idx="2"/>
            </p:cNvCxnSpPr>
            <p:nvPr/>
          </p:nvCxnSpPr>
          <p:spPr>
            <a:xfrm>
              <a:off x="2164362" y="5517683"/>
              <a:ext cx="431286" cy="9960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A8A07E5-202F-432C-A05D-EBE15A926FE6}"/>
                </a:ext>
              </a:extLst>
            </p:cNvPr>
            <p:cNvCxnSpPr>
              <a:cxnSpLocks/>
              <a:stCxn id="211" idx="6"/>
              <a:endCxn id="218" idx="2"/>
            </p:cNvCxnSpPr>
            <p:nvPr/>
          </p:nvCxnSpPr>
          <p:spPr>
            <a:xfrm flipH="1">
              <a:off x="2380447" y="5515387"/>
              <a:ext cx="213865" cy="10276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55838F5A-0022-4A73-BC09-5A0CEF51F08D}"/>
                </a:ext>
              </a:extLst>
            </p:cNvPr>
            <p:cNvCxnSpPr>
              <a:cxnSpLocks/>
              <a:stCxn id="216" idx="6"/>
              <a:endCxn id="218" idx="2"/>
            </p:cNvCxnSpPr>
            <p:nvPr/>
          </p:nvCxnSpPr>
          <p:spPr>
            <a:xfrm>
              <a:off x="2379732" y="5516250"/>
              <a:ext cx="715" cy="10190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5122E1A-E2F2-4377-A5AC-FBE14404103F}"/>
                </a:ext>
              </a:extLst>
            </p:cNvPr>
            <p:cNvCxnSpPr>
              <a:cxnSpLocks/>
              <a:stCxn id="212" idx="6"/>
              <a:endCxn id="218" idx="2"/>
            </p:cNvCxnSpPr>
            <p:nvPr/>
          </p:nvCxnSpPr>
          <p:spPr>
            <a:xfrm>
              <a:off x="2164362" y="5517683"/>
              <a:ext cx="216085" cy="10047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DCA7E53F-573F-4821-A4B8-7A23CAC2A0C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715492" y="4717389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A1306544-536A-4B11-889E-D3CF95AFB46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02055" y="4715499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DB0952DC-ACF3-4801-9490-AA71CAFA82B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290045" y="4715499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114527E6-AFFE-46A1-9D78-5AA32B2592E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075931" y="4715499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8B58718E-BD4B-4902-B5EF-BEF064DFA7B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076803" y="5339436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28617546-3644-473E-BB83-6AC5442557C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291812" y="5031654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F78DD626-BA7D-4F39-983D-74A4FC82433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075771" y="5030987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79737852-BFAE-45A9-8E31-20D5825F1A2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292173" y="5338003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6C52E9E4-8145-48D0-83D3-2541BED7205D}"/>
                </a:ext>
              </a:extLst>
            </p:cNvPr>
            <p:cNvCxnSpPr>
              <a:cxnSpLocks/>
              <a:stCxn id="207" idx="6"/>
              <a:endCxn id="225" idx="2"/>
            </p:cNvCxnSpPr>
            <p:nvPr/>
          </p:nvCxnSpPr>
          <p:spPr>
            <a:xfrm>
              <a:off x="2803052" y="4895637"/>
              <a:ext cx="2435" cy="13318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28632255-75CF-483C-8F7A-F4BAE6D106C0}"/>
                </a:ext>
              </a:extLst>
            </p:cNvPr>
            <p:cNvCxnSpPr>
              <a:cxnSpLocks/>
              <a:stCxn id="225" idx="2"/>
              <a:endCxn id="208" idx="6"/>
            </p:cNvCxnSpPr>
            <p:nvPr/>
          </p:nvCxnSpPr>
          <p:spPr>
            <a:xfrm flipH="1" flipV="1">
              <a:off x="2589615" y="4893747"/>
              <a:ext cx="215872" cy="13507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44420DAB-1330-4F5A-B938-A1906070275A}"/>
                </a:ext>
              </a:extLst>
            </p:cNvPr>
            <p:cNvCxnSpPr>
              <a:cxnSpLocks/>
              <a:stCxn id="225" idx="2"/>
              <a:endCxn id="209" idx="6"/>
            </p:cNvCxnSpPr>
            <p:nvPr/>
          </p:nvCxnSpPr>
          <p:spPr>
            <a:xfrm flipH="1" flipV="1">
              <a:off x="2377605" y="4893747"/>
              <a:ext cx="427882" cy="13507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D2DEAAC1-7815-461A-AB3B-13EFEB964275}"/>
                </a:ext>
              </a:extLst>
            </p:cNvPr>
            <p:cNvCxnSpPr>
              <a:cxnSpLocks/>
              <a:stCxn id="225" idx="6"/>
              <a:endCxn id="226" idx="2"/>
            </p:cNvCxnSpPr>
            <p:nvPr/>
          </p:nvCxnSpPr>
          <p:spPr>
            <a:xfrm>
              <a:off x="2805487" y="5203938"/>
              <a:ext cx="3810" cy="13719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55ECF306-E153-4AA1-A4EC-A411D92CD1E7}"/>
                </a:ext>
              </a:extLst>
            </p:cNvPr>
            <p:cNvCxnSpPr>
              <a:cxnSpLocks/>
              <a:stCxn id="213" idx="6"/>
              <a:endCxn id="226" idx="2"/>
            </p:cNvCxnSpPr>
            <p:nvPr/>
          </p:nvCxnSpPr>
          <p:spPr>
            <a:xfrm>
              <a:off x="2592112" y="5206939"/>
              <a:ext cx="217185" cy="13419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C7850243-59F8-4CA5-9942-78AC3F9D0A96}"/>
                </a:ext>
              </a:extLst>
            </p:cNvPr>
            <p:cNvCxnSpPr>
              <a:cxnSpLocks/>
              <a:stCxn id="211" idx="2"/>
              <a:endCxn id="225" idx="6"/>
            </p:cNvCxnSpPr>
            <p:nvPr/>
          </p:nvCxnSpPr>
          <p:spPr>
            <a:xfrm flipV="1">
              <a:off x="2594313" y="5203938"/>
              <a:ext cx="211174" cy="136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C5D04CA5-BA67-4330-8FEB-FAE5C5232CF7}"/>
                </a:ext>
              </a:extLst>
            </p:cNvPr>
            <p:cNvCxnSpPr>
              <a:cxnSpLocks/>
              <a:stCxn id="214" idx="6"/>
              <a:endCxn id="226" idx="2"/>
            </p:cNvCxnSpPr>
            <p:nvPr/>
          </p:nvCxnSpPr>
          <p:spPr>
            <a:xfrm>
              <a:off x="2379371" y="5209901"/>
              <a:ext cx="429926" cy="13123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DFD2E50E-29DA-45E3-A328-E79001897EA0}"/>
                </a:ext>
              </a:extLst>
            </p:cNvPr>
            <p:cNvCxnSpPr>
              <a:cxnSpLocks/>
              <a:stCxn id="215" idx="6"/>
              <a:endCxn id="226" idx="2"/>
            </p:cNvCxnSpPr>
            <p:nvPr/>
          </p:nvCxnSpPr>
          <p:spPr>
            <a:xfrm>
              <a:off x="2163330" y="5209234"/>
              <a:ext cx="645967" cy="13189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9B338C22-B1A2-4132-A6B4-FE6B4A0DF9FF}"/>
                </a:ext>
              </a:extLst>
            </p:cNvPr>
            <p:cNvCxnSpPr>
              <a:cxnSpLocks/>
              <a:stCxn id="217" idx="2"/>
              <a:endCxn id="226" idx="6"/>
            </p:cNvCxnSpPr>
            <p:nvPr/>
          </p:nvCxnSpPr>
          <p:spPr>
            <a:xfrm flipV="1">
              <a:off x="2595649" y="5516251"/>
              <a:ext cx="213648" cy="10104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C18FF616-3798-4ED2-AA5E-6C953B779E45}"/>
                </a:ext>
              </a:extLst>
            </p:cNvPr>
            <p:cNvCxnSpPr>
              <a:cxnSpLocks/>
              <a:stCxn id="218" idx="2"/>
              <a:endCxn id="226" idx="6"/>
            </p:cNvCxnSpPr>
            <p:nvPr/>
          </p:nvCxnSpPr>
          <p:spPr>
            <a:xfrm flipV="1">
              <a:off x="2380447" y="5516251"/>
              <a:ext cx="428850" cy="10190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26585A55-A9FE-4882-A1F0-64077997D51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06754" y="5337140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25121794-6310-41CA-81E8-49B966ADD5B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04553" y="5028692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F4BCFA85-4F0C-4C79-95D6-2E510BC637E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717928" y="5025691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D0070ED6-422F-4D08-8244-AA545CACC32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721738" y="5338004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277C31ED-F824-4F9A-8594-2809269D21E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08090" y="5614162"/>
              <a:ext cx="175118" cy="181376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DF759A0C-9CF1-4DFC-8782-C503A861BC0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292888" y="5615024"/>
              <a:ext cx="175118" cy="181376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6F8AB8C6-0F7A-4146-BE91-3248A10A8587}"/>
              </a:ext>
            </a:extLst>
          </p:cNvPr>
          <p:cNvCxnSpPr>
            <a:cxnSpLocks/>
          </p:cNvCxnSpPr>
          <p:nvPr/>
        </p:nvCxnSpPr>
        <p:spPr>
          <a:xfrm>
            <a:off x="1409946" y="2292916"/>
            <a:ext cx="10156784" cy="0"/>
          </a:xfrm>
          <a:prstGeom prst="line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25146D47-B299-4A83-A65D-150C4EA83D09}"/>
              </a:ext>
            </a:extLst>
          </p:cNvPr>
          <p:cNvSpPr txBox="1"/>
          <p:nvPr/>
        </p:nvSpPr>
        <p:spPr>
          <a:xfrm>
            <a:off x="906932" y="2060850"/>
            <a:ext cx="56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85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E98536-017C-495B-979A-A20719BEE73D}"/>
              </a:ext>
            </a:extLst>
          </p:cNvPr>
          <p:cNvSpPr/>
          <p:nvPr/>
        </p:nvSpPr>
        <p:spPr>
          <a:xfrm>
            <a:off x="2147109" y="2852921"/>
            <a:ext cx="416687" cy="4528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EBF7BCE-7DC4-4047-BAE3-C1EFF4234055}"/>
              </a:ext>
            </a:extLst>
          </p:cNvPr>
          <p:cNvSpPr txBox="1"/>
          <p:nvPr/>
        </p:nvSpPr>
        <p:spPr>
          <a:xfrm>
            <a:off x="8842291" y="3426755"/>
            <a:ext cx="3009523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err="1"/>
              <a:t>Neuro.ZERO</a:t>
            </a:r>
            <a:endParaRPr lang="en-US" sz="2000" b="1" dirty="0"/>
          </a:p>
          <a:p>
            <a:pPr algn="ctr">
              <a:lnSpc>
                <a:spcPts val="2200"/>
              </a:lnSpc>
            </a:pPr>
            <a:r>
              <a:rPr lang="en-US" sz="2000" dirty="0"/>
              <a:t>(Main MCU + Accelerator)</a:t>
            </a:r>
          </a:p>
          <a:p>
            <a:pPr algn="ctr">
              <a:lnSpc>
                <a:spcPts val="2200"/>
              </a:lnSpc>
            </a:pPr>
            <a:r>
              <a:rPr lang="en-US" sz="2000" dirty="0"/>
              <a:t>(High harvested energy)</a:t>
            </a:r>
          </a:p>
          <a:p>
            <a:pPr algn="ctr">
              <a:lnSpc>
                <a:spcPts val="2200"/>
              </a:lnSpc>
            </a:pPr>
            <a:endParaRPr lang="en-US" sz="2000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46248605-A6EC-400A-A420-C06EC8501FF0}"/>
              </a:ext>
            </a:extLst>
          </p:cNvPr>
          <p:cNvSpPr/>
          <p:nvPr/>
        </p:nvSpPr>
        <p:spPr>
          <a:xfrm>
            <a:off x="4579882" y="2511705"/>
            <a:ext cx="416687" cy="7911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2ABA54A0-51E1-42DE-A574-4F759BDDAF84}"/>
              </a:ext>
            </a:extLst>
          </p:cNvPr>
          <p:cNvSpPr/>
          <p:nvPr/>
        </p:nvSpPr>
        <p:spPr>
          <a:xfrm>
            <a:off x="7333325" y="2001034"/>
            <a:ext cx="416687" cy="12990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7AA8553F-A910-4F08-94F2-4BD30C12EBD5}"/>
              </a:ext>
            </a:extLst>
          </p:cNvPr>
          <p:cNvSpPr/>
          <p:nvPr/>
        </p:nvSpPr>
        <p:spPr>
          <a:xfrm>
            <a:off x="10126672" y="1842231"/>
            <a:ext cx="416687" cy="14531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E77F401-6559-4EA2-B761-4A1AEFE9DF73}"/>
              </a:ext>
            </a:extLst>
          </p:cNvPr>
          <p:cNvGrpSpPr/>
          <p:nvPr/>
        </p:nvGrpSpPr>
        <p:grpSpPr>
          <a:xfrm>
            <a:off x="3757455" y="4671007"/>
            <a:ext cx="2167174" cy="1203568"/>
            <a:chOff x="3884774" y="4647859"/>
            <a:chExt cx="2167174" cy="1203568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FFF2D32-B8B5-4AA7-928E-2573F9012B51}"/>
                </a:ext>
              </a:extLst>
            </p:cNvPr>
            <p:cNvSpPr/>
            <p:nvPr/>
          </p:nvSpPr>
          <p:spPr>
            <a:xfrm>
              <a:off x="5043859" y="4954783"/>
              <a:ext cx="1008089" cy="653172"/>
            </a:xfrm>
            <a:prstGeom prst="rect">
              <a:avLst/>
            </a:prstGeom>
            <a:solidFill>
              <a:schemeClr val="accent6">
                <a:lumMod val="75000"/>
                <a:alpha val="11000"/>
              </a:schemeClr>
            </a:solidFill>
            <a:ln w="3810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9CBAEE1-D70D-40A2-86E8-4F19DAD73626}"/>
                </a:ext>
              </a:extLst>
            </p:cNvPr>
            <p:cNvCxnSpPr>
              <a:cxnSpLocks/>
            </p:cNvCxnSpPr>
            <p:nvPr/>
          </p:nvCxnSpPr>
          <p:spPr>
            <a:xfrm>
              <a:off x="5228506" y="5225846"/>
              <a:ext cx="0" cy="101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or: Elbow 99">
              <a:extLst>
                <a:ext uri="{FF2B5EF4-FFF2-40B4-BE49-F238E27FC236}">
                  <a16:creationId xmlns:a16="http://schemas.microsoft.com/office/drawing/2014/main" id="{5D704596-9817-4CE3-89FA-B74CEAC9A495}"/>
                </a:ext>
              </a:extLst>
            </p:cNvPr>
            <p:cNvCxnSpPr>
              <a:cxnSpLocks/>
              <a:stCxn id="336" idx="0"/>
              <a:endCxn id="95" idx="0"/>
            </p:cNvCxnSpPr>
            <p:nvPr/>
          </p:nvCxnSpPr>
          <p:spPr>
            <a:xfrm>
              <a:off x="4775800" y="4807313"/>
              <a:ext cx="772104" cy="147470"/>
            </a:xfrm>
            <a:prstGeom prst="bentConnector2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or: Elbow 100">
              <a:extLst>
                <a:ext uri="{FF2B5EF4-FFF2-40B4-BE49-F238E27FC236}">
                  <a16:creationId xmlns:a16="http://schemas.microsoft.com/office/drawing/2014/main" id="{B644C2F6-5FE4-4F60-863A-8EED6BF78ED4}"/>
                </a:ext>
              </a:extLst>
            </p:cNvPr>
            <p:cNvCxnSpPr>
              <a:cxnSpLocks/>
              <a:stCxn id="95" idx="2"/>
              <a:endCxn id="358" idx="0"/>
            </p:cNvCxnSpPr>
            <p:nvPr/>
          </p:nvCxnSpPr>
          <p:spPr>
            <a:xfrm rot="5400000">
              <a:off x="5010086" y="5166267"/>
              <a:ext cx="96131" cy="979507"/>
            </a:xfrm>
            <a:prstGeom prst="bentConnector2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952F0FCE-D13F-4995-B1C9-039E9E9B2B1E}"/>
                </a:ext>
              </a:extLst>
            </p:cNvPr>
            <p:cNvSpPr/>
            <p:nvPr/>
          </p:nvSpPr>
          <p:spPr>
            <a:xfrm>
              <a:off x="3884774" y="4647859"/>
              <a:ext cx="982185" cy="1203568"/>
            </a:xfrm>
            <a:prstGeom prst="rect">
              <a:avLst/>
            </a:prstGeom>
            <a:solidFill>
              <a:srgbClr val="C00000">
                <a:alpha val="11000"/>
              </a:srgbClr>
            </a:solidFill>
            <a:ln w="3810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0DCBCD06-77FC-4113-BF58-CAF2EFC6418B}"/>
                </a:ext>
              </a:extLst>
            </p:cNvPr>
            <p:cNvCxnSpPr>
              <a:cxnSpLocks/>
              <a:stCxn id="336" idx="6"/>
              <a:endCxn id="355" idx="2"/>
            </p:cNvCxnSpPr>
            <p:nvPr/>
          </p:nvCxnSpPr>
          <p:spPr>
            <a:xfrm flipH="1">
              <a:off x="4474171" y="4894874"/>
              <a:ext cx="210941" cy="13618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6CF1AD27-50C1-4E57-9DFC-4388699569B4}"/>
                </a:ext>
              </a:extLst>
            </p:cNvPr>
            <p:cNvCxnSpPr>
              <a:cxnSpLocks/>
              <a:stCxn id="336" idx="6"/>
              <a:endCxn id="341" idx="2"/>
            </p:cNvCxnSpPr>
            <p:nvPr/>
          </p:nvCxnSpPr>
          <p:spPr>
            <a:xfrm flipH="1">
              <a:off x="4261431" y="4894874"/>
              <a:ext cx="423681" cy="13914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9E37F5DC-83D7-4191-8261-712198FA94A5}"/>
                </a:ext>
              </a:extLst>
            </p:cNvPr>
            <p:cNvCxnSpPr>
              <a:cxnSpLocks/>
              <a:stCxn id="336" idx="6"/>
              <a:endCxn id="342" idx="2"/>
            </p:cNvCxnSpPr>
            <p:nvPr/>
          </p:nvCxnSpPr>
          <p:spPr>
            <a:xfrm flipH="1">
              <a:off x="4045390" y="4894874"/>
              <a:ext cx="639722" cy="13847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C029E9A5-EED0-4C38-AA32-04139CA69159}"/>
                </a:ext>
              </a:extLst>
            </p:cNvPr>
            <p:cNvCxnSpPr>
              <a:cxnSpLocks/>
              <a:stCxn id="337" idx="6"/>
              <a:endCxn id="355" idx="2"/>
            </p:cNvCxnSpPr>
            <p:nvPr/>
          </p:nvCxnSpPr>
          <p:spPr>
            <a:xfrm>
              <a:off x="4471676" y="4892983"/>
              <a:ext cx="2496" cy="138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AD6236B6-EF2F-419A-9EFC-B142628ADDDE}"/>
                </a:ext>
              </a:extLst>
            </p:cNvPr>
            <p:cNvCxnSpPr>
              <a:cxnSpLocks/>
              <a:stCxn id="337" idx="6"/>
              <a:endCxn id="341" idx="2"/>
            </p:cNvCxnSpPr>
            <p:nvPr/>
          </p:nvCxnSpPr>
          <p:spPr>
            <a:xfrm flipH="1">
              <a:off x="4261431" y="4892983"/>
              <a:ext cx="210245" cy="141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424659C3-4BFB-4DF5-8CF1-793412304E1C}"/>
                </a:ext>
              </a:extLst>
            </p:cNvPr>
            <p:cNvCxnSpPr>
              <a:cxnSpLocks/>
              <a:stCxn id="337" idx="6"/>
              <a:endCxn id="342" idx="2"/>
            </p:cNvCxnSpPr>
            <p:nvPr/>
          </p:nvCxnSpPr>
          <p:spPr>
            <a:xfrm flipH="1">
              <a:off x="4045390" y="4892983"/>
              <a:ext cx="426286" cy="1403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5AEC28DC-7427-4B70-B4F9-F5423C820623}"/>
                </a:ext>
              </a:extLst>
            </p:cNvPr>
            <p:cNvCxnSpPr>
              <a:cxnSpLocks/>
              <a:stCxn id="338" idx="6"/>
              <a:endCxn id="355" idx="2"/>
            </p:cNvCxnSpPr>
            <p:nvPr/>
          </p:nvCxnSpPr>
          <p:spPr>
            <a:xfrm>
              <a:off x="4259666" y="4892983"/>
              <a:ext cx="214506" cy="138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2A69EF97-FA9E-42C9-A3BC-5ECEEE0CAF18}"/>
                </a:ext>
              </a:extLst>
            </p:cNvPr>
            <p:cNvCxnSpPr>
              <a:cxnSpLocks/>
              <a:stCxn id="338" idx="6"/>
              <a:endCxn id="341" idx="2"/>
            </p:cNvCxnSpPr>
            <p:nvPr/>
          </p:nvCxnSpPr>
          <p:spPr>
            <a:xfrm>
              <a:off x="4259666" y="4892983"/>
              <a:ext cx="1765" cy="141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FA616B7D-1D6B-4024-A1E2-B254B1F4BE8F}"/>
                </a:ext>
              </a:extLst>
            </p:cNvPr>
            <p:cNvCxnSpPr>
              <a:cxnSpLocks/>
              <a:stCxn id="338" idx="6"/>
              <a:endCxn id="342" idx="2"/>
            </p:cNvCxnSpPr>
            <p:nvPr/>
          </p:nvCxnSpPr>
          <p:spPr>
            <a:xfrm flipH="1">
              <a:off x="4045390" y="4892983"/>
              <a:ext cx="214276" cy="1403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E0E645FE-1107-4FD7-93D8-8A91F1849C98}"/>
                </a:ext>
              </a:extLst>
            </p:cNvPr>
            <p:cNvCxnSpPr>
              <a:cxnSpLocks/>
              <a:stCxn id="339" idx="6"/>
              <a:endCxn id="355" idx="2"/>
            </p:cNvCxnSpPr>
            <p:nvPr/>
          </p:nvCxnSpPr>
          <p:spPr>
            <a:xfrm>
              <a:off x="4045552" y="4892983"/>
              <a:ext cx="428620" cy="138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F4E6DFD5-2A11-4097-BD3B-28E59F1EB5F6}"/>
                </a:ext>
              </a:extLst>
            </p:cNvPr>
            <p:cNvCxnSpPr>
              <a:cxnSpLocks/>
              <a:stCxn id="339" idx="6"/>
              <a:endCxn id="341" idx="2"/>
            </p:cNvCxnSpPr>
            <p:nvPr/>
          </p:nvCxnSpPr>
          <p:spPr>
            <a:xfrm>
              <a:off x="4045552" y="4892983"/>
              <a:ext cx="215879" cy="141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23AEC5B6-0569-4FDB-AF97-01255BD183D3}"/>
                </a:ext>
              </a:extLst>
            </p:cNvPr>
            <p:cNvCxnSpPr>
              <a:cxnSpLocks/>
              <a:stCxn id="339" idx="6"/>
              <a:endCxn id="342" idx="2"/>
            </p:cNvCxnSpPr>
            <p:nvPr/>
          </p:nvCxnSpPr>
          <p:spPr>
            <a:xfrm flipH="1">
              <a:off x="4045390" y="4892983"/>
              <a:ext cx="162" cy="1403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3AE6EE49-5A0F-4698-86B5-4C2058F61E91}"/>
                </a:ext>
              </a:extLst>
            </p:cNvPr>
            <p:cNvCxnSpPr>
              <a:cxnSpLocks/>
              <a:stCxn id="355" idx="6"/>
              <a:endCxn id="354" idx="2"/>
            </p:cNvCxnSpPr>
            <p:nvPr/>
          </p:nvCxnSpPr>
          <p:spPr>
            <a:xfrm>
              <a:off x="4474171" y="5206175"/>
              <a:ext cx="2201" cy="133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6AD10053-158A-4771-957F-C3DBA443EC42}"/>
                </a:ext>
              </a:extLst>
            </p:cNvPr>
            <p:cNvCxnSpPr>
              <a:cxnSpLocks/>
              <a:stCxn id="355" idx="6"/>
              <a:endCxn id="340" idx="2"/>
            </p:cNvCxnSpPr>
            <p:nvPr/>
          </p:nvCxnSpPr>
          <p:spPr>
            <a:xfrm flipH="1">
              <a:off x="4046422" y="5206175"/>
              <a:ext cx="427749" cy="13562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966C7A52-5F7C-4A0C-ADB0-10789146A765}"/>
                </a:ext>
              </a:extLst>
            </p:cNvPr>
            <p:cNvCxnSpPr>
              <a:cxnSpLocks/>
              <a:stCxn id="341" idx="6"/>
              <a:endCxn id="354" idx="2"/>
            </p:cNvCxnSpPr>
            <p:nvPr/>
          </p:nvCxnSpPr>
          <p:spPr>
            <a:xfrm>
              <a:off x="4261431" y="5209138"/>
              <a:ext cx="214941" cy="13036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922F6E64-9AAA-4BEF-B6C4-5A3F693EF4D7}"/>
                </a:ext>
              </a:extLst>
            </p:cNvPr>
            <p:cNvCxnSpPr>
              <a:cxnSpLocks/>
              <a:stCxn id="341" idx="6"/>
              <a:endCxn id="340" idx="2"/>
            </p:cNvCxnSpPr>
            <p:nvPr/>
          </p:nvCxnSpPr>
          <p:spPr>
            <a:xfrm flipH="1">
              <a:off x="4046422" y="5209138"/>
              <a:ext cx="215009" cy="13266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BD29A6C7-612E-4CEC-9D5B-52E382C2D188}"/>
                </a:ext>
              </a:extLst>
            </p:cNvPr>
            <p:cNvCxnSpPr>
              <a:cxnSpLocks/>
              <a:stCxn id="342" idx="6"/>
              <a:endCxn id="354" idx="2"/>
            </p:cNvCxnSpPr>
            <p:nvPr/>
          </p:nvCxnSpPr>
          <p:spPr>
            <a:xfrm>
              <a:off x="4045390" y="5208470"/>
              <a:ext cx="430982" cy="13103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63684303-E966-4806-BCE2-A7E1B3883F9E}"/>
                </a:ext>
              </a:extLst>
            </p:cNvPr>
            <p:cNvCxnSpPr>
              <a:cxnSpLocks/>
              <a:stCxn id="342" idx="6"/>
              <a:endCxn id="340" idx="2"/>
            </p:cNvCxnSpPr>
            <p:nvPr/>
          </p:nvCxnSpPr>
          <p:spPr>
            <a:xfrm>
              <a:off x="4045390" y="5208470"/>
              <a:ext cx="1032" cy="133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50F4395E-CB10-4260-BD0B-8B9AA0A7616F}"/>
                </a:ext>
              </a:extLst>
            </p:cNvPr>
            <p:cNvCxnSpPr>
              <a:cxnSpLocks/>
              <a:stCxn id="355" idx="6"/>
              <a:endCxn id="343" idx="2"/>
            </p:cNvCxnSpPr>
            <p:nvPr/>
          </p:nvCxnSpPr>
          <p:spPr>
            <a:xfrm flipH="1">
              <a:off x="4261792" y="5206175"/>
              <a:ext cx="212379" cy="13419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CDD5D5F9-D6BA-47AC-A9B2-8FAB53823115}"/>
                </a:ext>
              </a:extLst>
            </p:cNvPr>
            <p:cNvCxnSpPr>
              <a:cxnSpLocks/>
              <a:stCxn id="341" idx="6"/>
              <a:endCxn id="343" idx="2"/>
            </p:cNvCxnSpPr>
            <p:nvPr/>
          </p:nvCxnSpPr>
          <p:spPr>
            <a:xfrm>
              <a:off x="4261431" y="5209138"/>
              <a:ext cx="361" cy="1312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09AE0525-F5A4-4830-BEC3-71470A7DE816}"/>
                </a:ext>
              </a:extLst>
            </p:cNvPr>
            <p:cNvCxnSpPr>
              <a:cxnSpLocks/>
              <a:stCxn id="342" idx="6"/>
              <a:endCxn id="343" idx="2"/>
            </p:cNvCxnSpPr>
            <p:nvPr/>
          </p:nvCxnSpPr>
          <p:spPr>
            <a:xfrm>
              <a:off x="4045390" y="5208470"/>
              <a:ext cx="216402" cy="13189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51FFDF91-4329-4DED-9A0B-45A1FB9C316B}"/>
                </a:ext>
              </a:extLst>
            </p:cNvPr>
            <p:cNvCxnSpPr>
              <a:cxnSpLocks/>
              <a:stCxn id="354" idx="6"/>
              <a:endCxn id="358" idx="2"/>
            </p:cNvCxnSpPr>
            <p:nvPr/>
          </p:nvCxnSpPr>
          <p:spPr>
            <a:xfrm>
              <a:off x="4476372" y="5514623"/>
              <a:ext cx="1336" cy="10190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16271D10-A700-42C4-9AAB-4AAE2FA42694}"/>
                </a:ext>
              </a:extLst>
            </p:cNvPr>
            <p:cNvCxnSpPr>
              <a:cxnSpLocks/>
              <a:stCxn id="343" idx="6"/>
              <a:endCxn id="358" idx="2"/>
            </p:cNvCxnSpPr>
            <p:nvPr/>
          </p:nvCxnSpPr>
          <p:spPr>
            <a:xfrm>
              <a:off x="4261792" y="5515486"/>
              <a:ext cx="215916" cy="10104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4BCCC499-B90D-48E8-B2ED-D75AB64EF9EE}"/>
                </a:ext>
              </a:extLst>
            </p:cNvPr>
            <p:cNvCxnSpPr>
              <a:cxnSpLocks/>
              <a:stCxn id="340" idx="6"/>
              <a:endCxn id="358" idx="2"/>
            </p:cNvCxnSpPr>
            <p:nvPr/>
          </p:nvCxnSpPr>
          <p:spPr>
            <a:xfrm>
              <a:off x="4046422" y="5516919"/>
              <a:ext cx="431286" cy="9960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B1033778-481F-4423-9C1F-EFB08E9517E2}"/>
                </a:ext>
              </a:extLst>
            </p:cNvPr>
            <p:cNvCxnSpPr>
              <a:cxnSpLocks/>
              <a:stCxn id="354" idx="6"/>
              <a:endCxn id="359" idx="2"/>
            </p:cNvCxnSpPr>
            <p:nvPr/>
          </p:nvCxnSpPr>
          <p:spPr>
            <a:xfrm flipH="1">
              <a:off x="4262507" y="5514623"/>
              <a:ext cx="213865" cy="10276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2CAF63AF-602B-425F-B1B7-C6A40E04310C}"/>
                </a:ext>
              </a:extLst>
            </p:cNvPr>
            <p:cNvCxnSpPr>
              <a:cxnSpLocks/>
              <a:stCxn id="343" idx="6"/>
              <a:endCxn id="359" idx="2"/>
            </p:cNvCxnSpPr>
            <p:nvPr/>
          </p:nvCxnSpPr>
          <p:spPr>
            <a:xfrm>
              <a:off x="4261792" y="5515486"/>
              <a:ext cx="715" cy="10190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ED258988-B0EF-4416-8848-D46415A1D5FC}"/>
                </a:ext>
              </a:extLst>
            </p:cNvPr>
            <p:cNvCxnSpPr>
              <a:cxnSpLocks/>
              <a:stCxn id="340" idx="6"/>
              <a:endCxn id="359" idx="2"/>
            </p:cNvCxnSpPr>
            <p:nvPr/>
          </p:nvCxnSpPr>
          <p:spPr>
            <a:xfrm>
              <a:off x="4046422" y="5516919"/>
              <a:ext cx="216085" cy="10047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6F667D23-870A-40B0-A3EF-05E5BD25918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97552" y="4716625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B1A092BF-223C-4690-A9F7-1B97335C360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384115" y="4714735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0F524B96-5302-485C-AB88-71FA81AB130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172105" y="4714735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0A80718D-EBED-41AC-8941-B0ACAB4BF3F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57991" y="4714735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B4B9C4D2-AB3E-46F1-88F6-A22D83B972C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58863" y="5338672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FD45786A-BDE7-48CD-BC68-6BFA1055A14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173872" y="5030890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D1131D9F-250A-4DEF-AB66-D872737D727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57831" y="5030223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974DF33E-1664-400D-BEE1-694FECAA549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174233" y="5337239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3B937489-B915-4476-86F3-3EA844AE9FB7}"/>
                </a:ext>
              </a:extLst>
            </p:cNvPr>
            <p:cNvCxnSpPr>
              <a:cxnSpLocks/>
              <a:stCxn id="336" idx="6"/>
              <a:endCxn id="356" idx="2"/>
            </p:cNvCxnSpPr>
            <p:nvPr/>
          </p:nvCxnSpPr>
          <p:spPr>
            <a:xfrm>
              <a:off x="4685112" y="4894873"/>
              <a:ext cx="2435" cy="13318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59606B6-CF9B-48DF-825F-364022C97107}"/>
                </a:ext>
              </a:extLst>
            </p:cNvPr>
            <p:cNvCxnSpPr>
              <a:cxnSpLocks/>
              <a:stCxn id="356" idx="2"/>
              <a:endCxn id="337" idx="6"/>
            </p:cNvCxnSpPr>
            <p:nvPr/>
          </p:nvCxnSpPr>
          <p:spPr>
            <a:xfrm flipH="1" flipV="1">
              <a:off x="4471675" y="4892983"/>
              <a:ext cx="215872" cy="13507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B3440CDA-EE1C-4618-A696-A3772BFEE52F}"/>
                </a:ext>
              </a:extLst>
            </p:cNvPr>
            <p:cNvCxnSpPr>
              <a:cxnSpLocks/>
              <a:stCxn id="356" idx="2"/>
              <a:endCxn id="338" idx="6"/>
            </p:cNvCxnSpPr>
            <p:nvPr/>
          </p:nvCxnSpPr>
          <p:spPr>
            <a:xfrm flipH="1" flipV="1">
              <a:off x="4259665" y="4892983"/>
              <a:ext cx="427882" cy="13507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7DFBBBF-54E8-42C0-B9DC-16039E892AA3}"/>
                </a:ext>
              </a:extLst>
            </p:cNvPr>
            <p:cNvCxnSpPr>
              <a:cxnSpLocks/>
              <a:stCxn id="356" idx="6"/>
              <a:endCxn id="357" idx="2"/>
            </p:cNvCxnSpPr>
            <p:nvPr/>
          </p:nvCxnSpPr>
          <p:spPr>
            <a:xfrm>
              <a:off x="4687547" y="5203174"/>
              <a:ext cx="3810" cy="13719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4F91590C-C081-4338-B525-0435F751DECA}"/>
                </a:ext>
              </a:extLst>
            </p:cNvPr>
            <p:cNvCxnSpPr>
              <a:cxnSpLocks/>
              <a:stCxn id="355" idx="6"/>
              <a:endCxn id="357" idx="2"/>
            </p:cNvCxnSpPr>
            <p:nvPr/>
          </p:nvCxnSpPr>
          <p:spPr>
            <a:xfrm>
              <a:off x="4474172" y="5206175"/>
              <a:ext cx="217185" cy="13419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5B776D2C-95E1-4C1B-9C6F-5E591B335821}"/>
                </a:ext>
              </a:extLst>
            </p:cNvPr>
            <p:cNvCxnSpPr>
              <a:cxnSpLocks/>
              <a:stCxn id="354" idx="2"/>
              <a:endCxn id="356" idx="6"/>
            </p:cNvCxnSpPr>
            <p:nvPr/>
          </p:nvCxnSpPr>
          <p:spPr>
            <a:xfrm flipV="1">
              <a:off x="4476373" y="5203174"/>
              <a:ext cx="211174" cy="136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FBBB7473-20EE-4525-9085-4009C5D0604D}"/>
                </a:ext>
              </a:extLst>
            </p:cNvPr>
            <p:cNvCxnSpPr>
              <a:cxnSpLocks/>
              <a:stCxn id="341" idx="6"/>
              <a:endCxn id="357" idx="2"/>
            </p:cNvCxnSpPr>
            <p:nvPr/>
          </p:nvCxnSpPr>
          <p:spPr>
            <a:xfrm>
              <a:off x="4261431" y="5209137"/>
              <a:ext cx="429926" cy="13123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CA7655CE-B704-46DB-8F3B-32172F7CE1D5}"/>
                </a:ext>
              </a:extLst>
            </p:cNvPr>
            <p:cNvCxnSpPr>
              <a:cxnSpLocks/>
              <a:stCxn id="342" idx="6"/>
              <a:endCxn id="357" idx="2"/>
            </p:cNvCxnSpPr>
            <p:nvPr/>
          </p:nvCxnSpPr>
          <p:spPr>
            <a:xfrm>
              <a:off x="4045390" y="5208470"/>
              <a:ext cx="645967" cy="13189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E1D9D358-739A-47BA-AA64-A2528E5FDE45}"/>
                </a:ext>
              </a:extLst>
            </p:cNvPr>
            <p:cNvCxnSpPr>
              <a:cxnSpLocks/>
              <a:stCxn id="358" idx="2"/>
              <a:endCxn id="357" idx="6"/>
            </p:cNvCxnSpPr>
            <p:nvPr/>
          </p:nvCxnSpPr>
          <p:spPr>
            <a:xfrm flipV="1">
              <a:off x="4477709" y="5515487"/>
              <a:ext cx="213648" cy="10104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DE079855-F927-4C6D-AB1D-2DA302F2919F}"/>
                </a:ext>
              </a:extLst>
            </p:cNvPr>
            <p:cNvCxnSpPr>
              <a:cxnSpLocks/>
              <a:stCxn id="359" idx="2"/>
              <a:endCxn id="357" idx="6"/>
            </p:cNvCxnSpPr>
            <p:nvPr/>
          </p:nvCxnSpPr>
          <p:spPr>
            <a:xfrm flipV="1">
              <a:off x="4262507" y="5515487"/>
              <a:ext cx="428850" cy="10190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D0C5C21B-A83E-48A3-B89E-9A41CFB5074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388814" y="5336376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1FB65A35-FC49-4892-8A7E-2F8B8F97752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386613" y="5027928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DBBECF6B-23F6-437A-BDDB-15780A0107A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99988" y="5024927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42B97EEB-B4C9-45D2-B8C0-947406226A1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603798" y="5337240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1F4EC53B-ED12-4D05-9FD4-917C77ABD2C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390150" y="5613398"/>
              <a:ext cx="175118" cy="181376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2AB2BF08-8D9F-4846-B91A-4232AD76620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174948" y="5614260"/>
              <a:ext cx="175118" cy="181376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C2538CC6-2C45-420A-9643-ADBB7C1638B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142037" y="5032942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1FD1EE6E-4EB3-4698-B5C9-E89CB7EF8B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142250" y="5339437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035422B-9FBE-460D-A26A-72C418F0353D}"/>
              </a:ext>
            </a:extLst>
          </p:cNvPr>
          <p:cNvGrpSpPr/>
          <p:nvPr/>
        </p:nvGrpSpPr>
        <p:grpSpPr>
          <a:xfrm>
            <a:off x="6476333" y="4677271"/>
            <a:ext cx="2167174" cy="1203568"/>
            <a:chOff x="6603652" y="4654123"/>
            <a:chExt cx="2167174" cy="1203568"/>
          </a:xfrm>
        </p:grpSpPr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551C275A-65D7-4C74-B168-1AA56FEF8DD7}"/>
                </a:ext>
              </a:extLst>
            </p:cNvPr>
            <p:cNvSpPr/>
            <p:nvPr/>
          </p:nvSpPr>
          <p:spPr>
            <a:xfrm>
              <a:off x="7762737" y="4961047"/>
              <a:ext cx="1008089" cy="653172"/>
            </a:xfrm>
            <a:prstGeom prst="rect">
              <a:avLst/>
            </a:prstGeom>
            <a:solidFill>
              <a:schemeClr val="accent6">
                <a:lumMod val="75000"/>
                <a:alpha val="11000"/>
              </a:schemeClr>
            </a:solidFill>
            <a:ln w="3810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78CC8B08-DF81-4C78-B3BA-315D396FF2F0}"/>
                </a:ext>
              </a:extLst>
            </p:cNvPr>
            <p:cNvCxnSpPr>
              <a:cxnSpLocks/>
            </p:cNvCxnSpPr>
            <p:nvPr/>
          </p:nvCxnSpPr>
          <p:spPr>
            <a:xfrm>
              <a:off x="7947384" y="5232110"/>
              <a:ext cx="0" cy="101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Connector: Elbow 382">
              <a:extLst>
                <a:ext uri="{FF2B5EF4-FFF2-40B4-BE49-F238E27FC236}">
                  <a16:creationId xmlns:a16="http://schemas.microsoft.com/office/drawing/2014/main" id="{34DA7530-581A-496B-818F-0E56C8C67694}"/>
                </a:ext>
              </a:extLst>
            </p:cNvPr>
            <p:cNvCxnSpPr>
              <a:cxnSpLocks/>
              <a:stCxn id="413" idx="0"/>
              <a:endCxn id="381" idx="0"/>
            </p:cNvCxnSpPr>
            <p:nvPr/>
          </p:nvCxnSpPr>
          <p:spPr>
            <a:xfrm>
              <a:off x="7494678" y="4813577"/>
              <a:ext cx="772104" cy="147470"/>
            </a:xfrm>
            <a:prstGeom prst="bentConnector2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onnector: Elbow 383">
              <a:extLst>
                <a:ext uri="{FF2B5EF4-FFF2-40B4-BE49-F238E27FC236}">
                  <a16:creationId xmlns:a16="http://schemas.microsoft.com/office/drawing/2014/main" id="{855B1395-DBCD-487D-971F-E3A8CB6E5F15}"/>
                </a:ext>
              </a:extLst>
            </p:cNvPr>
            <p:cNvCxnSpPr>
              <a:cxnSpLocks/>
              <a:stCxn id="381" idx="2"/>
              <a:endCxn id="435" idx="0"/>
            </p:cNvCxnSpPr>
            <p:nvPr/>
          </p:nvCxnSpPr>
          <p:spPr>
            <a:xfrm rot="5400000">
              <a:off x="7728964" y="5172531"/>
              <a:ext cx="96131" cy="979507"/>
            </a:xfrm>
            <a:prstGeom prst="bentConnector2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5D0C5BBF-D07D-45CF-990F-79DF650C1B07}"/>
                </a:ext>
              </a:extLst>
            </p:cNvPr>
            <p:cNvSpPr/>
            <p:nvPr/>
          </p:nvSpPr>
          <p:spPr>
            <a:xfrm>
              <a:off x="6603652" y="4654123"/>
              <a:ext cx="982185" cy="1203568"/>
            </a:xfrm>
            <a:prstGeom prst="rect">
              <a:avLst/>
            </a:prstGeom>
            <a:solidFill>
              <a:srgbClr val="C00000">
                <a:alpha val="11000"/>
              </a:srgbClr>
            </a:solidFill>
            <a:ln w="3810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742B0DF6-B1C1-48DC-B4D1-DE87A7E5697F}"/>
                </a:ext>
              </a:extLst>
            </p:cNvPr>
            <p:cNvCxnSpPr>
              <a:cxnSpLocks/>
              <a:stCxn id="413" idx="6"/>
              <a:endCxn id="432" idx="2"/>
            </p:cNvCxnSpPr>
            <p:nvPr/>
          </p:nvCxnSpPr>
          <p:spPr>
            <a:xfrm flipH="1">
              <a:off x="7193049" y="4901138"/>
              <a:ext cx="210941" cy="13618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231443AB-021B-4579-8F6C-622D422A9595}"/>
                </a:ext>
              </a:extLst>
            </p:cNvPr>
            <p:cNvCxnSpPr>
              <a:cxnSpLocks/>
              <a:stCxn id="413" idx="6"/>
              <a:endCxn id="418" idx="2"/>
            </p:cNvCxnSpPr>
            <p:nvPr/>
          </p:nvCxnSpPr>
          <p:spPr>
            <a:xfrm flipH="1">
              <a:off x="6980309" y="4901138"/>
              <a:ext cx="423681" cy="13914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BA27B35C-9367-49B0-AC79-C9131EF5AF72}"/>
                </a:ext>
              </a:extLst>
            </p:cNvPr>
            <p:cNvCxnSpPr>
              <a:cxnSpLocks/>
              <a:stCxn id="413" idx="6"/>
              <a:endCxn id="419" idx="2"/>
            </p:cNvCxnSpPr>
            <p:nvPr/>
          </p:nvCxnSpPr>
          <p:spPr>
            <a:xfrm flipH="1">
              <a:off x="6764268" y="4901138"/>
              <a:ext cx="639722" cy="13847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97355E72-398A-4F8E-81B9-707D9598D775}"/>
                </a:ext>
              </a:extLst>
            </p:cNvPr>
            <p:cNvCxnSpPr>
              <a:cxnSpLocks/>
              <a:stCxn id="414" idx="6"/>
              <a:endCxn id="432" idx="2"/>
            </p:cNvCxnSpPr>
            <p:nvPr/>
          </p:nvCxnSpPr>
          <p:spPr>
            <a:xfrm>
              <a:off x="7190554" y="4899247"/>
              <a:ext cx="2496" cy="138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C1F78721-5521-4A9B-8E14-BA4C557D1C3C}"/>
                </a:ext>
              </a:extLst>
            </p:cNvPr>
            <p:cNvCxnSpPr>
              <a:cxnSpLocks/>
              <a:stCxn id="414" idx="6"/>
              <a:endCxn id="418" idx="2"/>
            </p:cNvCxnSpPr>
            <p:nvPr/>
          </p:nvCxnSpPr>
          <p:spPr>
            <a:xfrm flipH="1">
              <a:off x="6980309" y="4899247"/>
              <a:ext cx="210245" cy="141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CDE5F866-A53B-4B98-A1CC-246BF78A593E}"/>
                </a:ext>
              </a:extLst>
            </p:cNvPr>
            <p:cNvCxnSpPr>
              <a:cxnSpLocks/>
              <a:stCxn id="414" idx="6"/>
              <a:endCxn id="419" idx="2"/>
            </p:cNvCxnSpPr>
            <p:nvPr/>
          </p:nvCxnSpPr>
          <p:spPr>
            <a:xfrm flipH="1">
              <a:off x="6764268" y="4899247"/>
              <a:ext cx="426286" cy="1403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634B904D-63ED-4DFD-8553-5A4D238CBB99}"/>
                </a:ext>
              </a:extLst>
            </p:cNvPr>
            <p:cNvCxnSpPr>
              <a:cxnSpLocks/>
              <a:stCxn id="415" idx="6"/>
              <a:endCxn id="432" idx="2"/>
            </p:cNvCxnSpPr>
            <p:nvPr/>
          </p:nvCxnSpPr>
          <p:spPr>
            <a:xfrm>
              <a:off x="6978544" y="4899247"/>
              <a:ext cx="214506" cy="138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05B3EEFA-56DE-406F-AC6D-EB974AE2761F}"/>
                </a:ext>
              </a:extLst>
            </p:cNvPr>
            <p:cNvCxnSpPr>
              <a:cxnSpLocks/>
              <a:stCxn id="415" idx="6"/>
              <a:endCxn id="418" idx="2"/>
            </p:cNvCxnSpPr>
            <p:nvPr/>
          </p:nvCxnSpPr>
          <p:spPr>
            <a:xfrm>
              <a:off x="6978544" y="4899247"/>
              <a:ext cx="1765" cy="141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C5AF9F04-A64A-470F-97A2-ADF190F15485}"/>
                </a:ext>
              </a:extLst>
            </p:cNvPr>
            <p:cNvCxnSpPr>
              <a:cxnSpLocks/>
              <a:stCxn id="415" idx="6"/>
              <a:endCxn id="419" idx="2"/>
            </p:cNvCxnSpPr>
            <p:nvPr/>
          </p:nvCxnSpPr>
          <p:spPr>
            <a:xfrm flipH="1">
              <a:off x="6764268" y="4899247"/>
              <a:ext cx="214276" cy="1403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E848B373-D2AF-4885-AB22-1ACD92B49E75}"/>
                </a:ext>
              </a:extLst>
            </p:cNvPr>
            <p:cNvCxnSpPr>
              <a:cxnSpLocks/>
              <a:stCxn id="416" idx="6"/>
              <a:endCxn id="432" idx="2"/>
            </p:cNvCxnSpPr>
            <p:nvPr/>
          </p:nvCxnSpPr>
          <p:spPr>
            <a:xfrm>
              <a:off x="6764430" y="4899247"/>
              <a:ext cx="428620" cy="138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8238A994-0A53-4228-A757-F580F9131EA8}"/>
                </a:ext>
              </a:extLst>
            </p:cNvPr>
            <p:cNvCxnSpPr>
              <a:cxnSpLocks/>
              <a:stCxn id="416" idx="6"/>
              <a:endCxn id="418" idx="2"/>
            </p:cNvCxnSpPr>
            <p:nvPr/>
          </p:nvCxnSpPr>
          <p:spPr>
            <a:xfrm>
              <a:off x="6764430" y="4899247"/>
              <a:ext cx="215879" cy="141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B4CABCC7-2A2A-49B0-9B41-7D749A5FC710}"/>
                </a:ext>
              </a:extLst>
            </p:cNvPr>
            <p:cNvCxnSpPr>
              <a:cxnSpLocks/>
              <a:stCxn id="416" idx="6"/>
              <a:endCxn id="419" idx="2"/>
            </p:cNvCxnSpPr>
            <p:nvPr/>
          </p:nvCxnSpPr>
          <p:spPr>
            <a:xfrm flipH="1">
              <a:off x="6764268" y="4899247"/>
              <a:ext cx="162" cy="1403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9566B6B1-41C2-4FFB-BAC7-422B9D183608}"/>
                </a:ext>
              </a:extLst>
            </p:cNvPr>
            <p:cNvCxnSpPr>
              <a:cxnSpLocks/>
              <a:stCxn id="432" idx="6"/>
              <a:endCxn id="431" idx="2"/>
            </p:cNvCxnSpPr>
            <p:nvPr/>
          </p:nvCxnSpPr>
          <p:spPr>
            <a:xfrm>
              <a:off x="7193049" y="5212439"/>
              <a:ext cx="2201" cy="133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16DA0671-5DE2-473B-B88F-259F35D08F73}"/>
                </a:ext>
              </a:extLst>
            </p:cNvPr>
            <p:cNvCxnSpPr>
              <a:cxnSpLocks/>
              <a:stCxn id="432" idx="6"/>
              <a:endCxn id="417" idx="2"/>
            </p:cNvCxnSpPr>
            <p:nvPr/>
          </p:nvCxnSpPr>
          <p:spPr>
            <a:xfrm flipH="1">
              <a:off x="6765300" y="5212439"/>
              <a:ext cx="427749" cy="13562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B42F2773-F5C9-4357-AF5D-82E0F600180E}"/>
                </a:ext>
              </a:extLst>
            </p:cNvPr>
            <p:cNvCxnSpPr>
              <a:cxnSpLocks/>
              <a:stCxn id="418" idx="6"/>
              <a:endCxn id="431" idx="2"/>
            </p:cNvCxnSpPr>
            <p:nvPr/>
          </p:nvCxnSpPr>
          <p:spPr>
            <a:xfrm>
              <a:off x="6980309" y="5215402"/>
              <a:ext cx="214941" cy="13036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22360E11-5D80-436E-99B8-4A266CC70E3E}"/>
                </a:ext>
              </a:extLst>
            </p:cNvPr>
            <p:cNvCxnSpPr>
              <a:cxnSpLocks/>
              <a:stCxn id="418" idx="6"/>
              <a:endCxn id="417" idx="2"/>
            </p:cNvCxnSpPr>
            <p:nvPr/>
          </p:nvCxnSpPr>
          <p:spPr>
            <a:xfrm flipH="1">
              <a:off x="6765300" y="5215402"/>
              <a:ext cx="215009" cy="13266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33ACD7E7-6E40-43D0-973F-DA048C36899E}"/>
                </a:ext>
              </a:extLst>
            </p:cNvPr>
            <p:cNvCxnSpPr>
              <a:cxnSpLocks/>
              <a:stCxn id="419" idx="6"/>
              <a:endCxn id="431" idx="2"/>
            </p:cNvCxnSpPr>
            <p:nvPr/>
          </p:nvCxnSpPr>
          <p:spPr>
            <a:xfrm>
              <a:off x="6764268" y="5214734"/>
              <a:ext cx="430982" cy="13103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316A3CA9-357C-4370-9737-711C91E50A47}"/>
                </a:ext>
              </a:extLst>
            </p:cNvPr>
            <p:cNvCxnSpPr>
              <a:cxnSpLocks/>
              <a:stCxn id="419" idx="6"/>
              <a:endCxn id="417" idx="2"/>
            </p:cNvCxnSpPr>
            <p:nvPr/>
          </p:nvCxnSpPr>
          <p:spPr>
            <a:xfrm>
              <a:off x="6764268" y="5214734"/>
              <a:ext cx="1032" cy="133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9441E04B-D073-47C5-9B8C-1EC169B85F53}"/>
                </a:ext>
              </a:extLst>
            </p:cNvPr>
            <p:cNvCxnSpPr>
              <a:cxnSpLocks/>
              <a:stCxn id="432" idx="6"/>
              <a:endCxn id="420" idx="2"/>
            </p:cNvCxnSpPr>
            <p:nvPr/>
          </p:nvCxnSpPr>
          <p:spPr>
            <a:xfrm flipH="1">
              <a:off x="6980670" y="5212439"/>
              <a:ext cx="212379" cy="13419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5F1226AE-F1A1-4A45-9579-A84BC84B123A}"/>
                </a:ext>
              </a:extLst>
            </p:cNvPr>
            <p:cNvCxnSpPr>
              <a:cxnSpLocks/>
              <a:stCxn id="418" idx="6"/>
              <a:endCxn id="420" idx="2"/>
            </p:cNvCxnSpPr>
            <p:nvPr/>
          </p:nvCxnSpPr>
          <p:spPr>
            <a:xfrm>
              <a:off x="6980309" y="5215402"/>
              <a:ext cx="361" cy="1312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147A446E-FE40-4712-9299-18EE76564F80}"/>
                </a:ext>
              </a:extLst>
            </p:cNvPr>
            <p:cNvCxnSpPr>
              <a:cxnSpLocks/>
              <a:stCxn id="419" idx="6"/>
              <a:endCxn id="420" idx="2"/>
            </p:cNvCxnSpPr>
            <p:nvPr/>
          </p:nvCxnSpPr>
          <p:spPr>
            <a:xfrm>
              <a:off x="6764268" y="5214734"/>
              <a:ext cx="216402" cy="13189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9B1930DB-5592-4FAF-95B9-90AC0ACBC3E2}"/>
                </a:ext>
              </a:extLst>
            </p:cNvPr>
            <p:cNvCxnSpPr>
              <a:cxnSpLocks/>
              <a:stCxn id="431" idx="6"/>
              <a:endCxn id="435" idx="2"/>
            </p:cNvCxnSpPr>
            <p:nvPr/>
          </p:nvCxnSpPr>
          <p:spPr>
            <a:xfrm>
              <a:off x="7195250" y="5520887"/>
              <a:ext cx="1336" cy="10190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D4661A4B-2629-4F2C-9D7B-C336946CCD5F}"/>
                </a:ext>
              </a:extLst>
            </p:cNvPr>
            <p:cNvCxnSpPr>
              <a:cxnSpLocks/>
              <a:stCxn id="420" idx="6"/>
              <a:endCxn id="435" idx="2"/>
            </p:cNvCxnSpPr>
            <p:nvPr/>
          </p:nvCxnSpPr>
          <p:spPr>
            <a:xfrm>
              <a:off x="6980670" y="5521750"/>
              <a:ext cx="215916" cy="10104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3FF228F8-DCF2-403B-B803-6F35189A6940}"/>
                </a:ext>
              </a:extLst>
            </p:cNvPr>
            <p:cNvCxnSpPr>
              <a:cxnSpLocks/>
              <a:stCxn id="417" idx="6"/>
              <a:endCxn id="435" idx="2"/>
            </p:cNvCxnSpPr>
            <p:nvPr/>
          </p:nvCxnSpPr>
          <p:spPr>
            <a:xfrm>
              <a:off x="6765300" y="5523183"/>
              <a:ext cx="431286" cy="9960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85EE3D5F-F45A-4E7B-8443-BC8965542835}"/>
                </a:ext>
              </a:extLst>
            </p:cNvPr>
            <p:cNvCxnSpPr>
              <a:cxnSpLocks/>
              <a:stCxn id="431" idx="6"/>
              <a:endCxn id="436" idx="2"/>
            </p:cNvCxnSpPr>
            <p:nvPr/>
          </p:nvCxnSpPr>
          <p:spPr>
            <a:xfrm flipH="1">
              <a:off x="6981385" y="5520887"/>
              <a:ext cx="213865" cy="10276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7E00C994-BF55-4C8A-86FA-6EE72A0DAD11}"/>
                </a:ext>
              </a:extLst>
            </p:cNvPr>
            <p:cNvCxnSpPr>
              <a:cxnSpLocks/>
              <a:stCxn id="420" idx="6"/>
              <a:endCxn id="436" idx="2"/>
            </p:cNvCxnSpPr>
            <p:nvPr/>
          </p:nvCxnSpPr>
          <p:spPr>
            <a:xfrm>
              <a:off x="6980670" y="5521750"/>
              <a:ext cx="715" cy="10190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562BC0CE-255E-419F-9725-78BDD7E17023}"/>
                </a:ext>
              </a:extLst>
            </p:cNvPr>
            <p:cNvCxnSpPr>
              <a:cxnSpLocks/>
              <a:stCxn id="417" idx="6"/>
              <a:endCxn id="436" idx="2"/>
            </p:cNvCxnSpPr>
            <p:nvPr/>
          </p:nvCxnSpPr>
          <p:spPr>
            <a:xfrm>
              <a:off x="6765300" y="5523183"/>
              <a:ext cx="216085" cy="10047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21A6F126-F986-41C8-9EE3-4431F38D3A9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316430" y="4722889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5FC2A0A8-AB41-471C-A611-25F23E7FDCD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102993" y="4720999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5D861CF8-CE85-4A35-AA51-8DF0A54141C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890983" y="4720999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5D9ED821-B7A2-410B-9724-2D5E153B156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676869" y="4720999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466FE347-D783-448E-A7AE-E39D148089C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677741" y="5344936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C3696802-2260-461A-9F92-5EFE6455E4C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892750" y="5037154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B205C1C9-EC6E-4816-A4B3-9D2FADAE5D7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676709" y="5036487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D2B59782-890C-4483-B81D-11115DE1748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893111" y="5343503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6ABB098B-8C63-4BF1-9F9F-FFB00661A28B}"/>
                </a:ext>
              </a:extLst>
            </p:cNvPr>
            <p:cNvCxnSpPr>
              <a:cxnSpLocks/>
              <a:stCxn id="413" idx="6"/>
              <a:endCxn id="433" idx="2"/>
            </p:cNvCxnSpPr>
            <p:nvPr/>
          </p:nvCxnSpPr>
          <p:spPr>
            <a:xfrm>
              <a:off x="7403990" y="4901137"/>
              <a:ext cx="2435" cy="13318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C6AF5031-A135-467C-850A-3F2E71BA8D22}"/>
                </a:ext>
              </a:extLst>
            </p:cNvPr>
            <p:cNvCxnSpPr>
              <a:cxnSpLocks/>
              <a:stCxn id="433" idx="2"/>
              <a:endCxn id="414" idx="6"/>
            </p:cNvCxnSpPr>
            <p:nvPr/>
          </p:nvCxnSpPr>
          <p:spPr>
            <a:xfrm flipH="1" flipV="1">
              <a:off x="7190553" y="4899247"/>
              <a:ext cx="215872" cy="13507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816AF837-3828-4A7D-8A43-495B01BAD7EE}"/>
                </a:ext>
              </a:extLst>
            </p:cNvPr>
            <p:cNvCxnSpPr>
              <a:cxnSpLocks/>
              <a:stCxn id="433" idx="2"/>
              <a:endCxn id="415" idx="6"/>
            </p:cNvCxnSpPr>
            <p:nvPr/>
          </p:nvCxnSpPr>
          <p:spPr>
            <a:xfrm flipH="1" flipV="1">
              <a:off x="6978543" y="4899247"/>
              <a:ext cx="427882" cy="13507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736E9F60-AAD0-4F57-AF6F-7F1CDA265051}"/>
                </a:ext>
              </a:extLst>
            </p:cNvPr>
            <p:cNvCxnSpPr>
              <a:cxnSpLocks/>
              <a:stCxn id="433" idx="6"/>
              <a:endCxn id="434" idx="2"/>
            </p:cNvCxnSpPr>
            <p:nvPr/>
          </p:nvCxnSpPr>
          <p:spPr>
            <a:xfrm>
              <a:off x="7406425" y="5209438"/>
              <a:ext cx="3810" cy="13719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36E6EDA0-D3D2-4783-9A11-A2D7E8CBEECC}"/>
                </a:ext>
              </a:extLst>
            </p:cNvPr>
            <p:cNvCxnSpPr>
              <a:cxnSpLocks/>
              <a:stCxn id="432" idx="6"/>
              <a:endCxn id="434" idx="2"/>
            </p:cNvCxnSpPr>
            <p:nvPr/>
          </p:nvCxnSpPr>
          <p:spPr>
            <a:xfrm>
              <a:off x="7193050" y="5212439"/>
              <a:ext cx="217185" cy="13419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D47ED47D-0B59-401D-B867-969B32B0F661}"/>
                </a:ext>
              </a:extLst>
            </p:cNvPr>
            <p:cNvCxnSpPr>
              <a:cxnSpLocks/>
              <a:stCxn id="431" idx="2"/>
              <a:endCxn id="433" idx="6"/>
            </p:cNvCxnSpPr>
            <p:nvPr/>
          </p:nvCxnSpPr>
          <p:spPr>
            <a:xfrm flipV="1">
              <a:off x="7195251" y="5209438"/>
              <a:ext cx="211174" cy="136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8E21F9AD-474B-4097-80CE-4B679BDAF159}"/>
                </a:ext>
              </a:extLst>
            </p:cNvPr>
            <p:cNvCxnSpPr>
              <a:cxnSpLocks/>
              <a:stCxn id="418" idx="6"/>
              <a:endCxn id="434" idx="2"/>
            </p:cNvCxnSpPr>
            <p:nvPr/>
          </p:nvCxnSpPr>
          <p:spPr>
            <a:xfrm>
              <a:off x="6980309" y="5215401"/>
              <a:ext cx="429926" cy="13123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952EAEBE-BEA7-49A6-B329-2547A7D378B9}"/>
                </a:ext>
              </a:extLst>
            </p:cNvPr>
            <p:cNvCxnSpPr>
              <a:cxnSpLocks/>
              <a:stCxn id="419" idx="6"/>
              <a:endCxn id="434" idx="2"/>
            </p:cNvCxnSpPr>
            <p:nvPr/>
          </p:nvCxnSpPr>
          <p:spPr>
            <a:xfrm>
              <a:off x="6764268" y="5214734"/>
              <a:ext cx="645967" cy="13189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20621C7C-0329-4F2F-BFD8-963F9F61C21C}"/>
                </a:ext>
              </a:extLst>
            </p:cNvPr>
            <p:cNvCxnSpPr>
              <a:cxnSpLocks/>
              <a:stCxn id="435" idx="2"/>
              <a:endCxn id="434" idx="6"/>
            </p:cNvCxnSpPr>
            <p:nvPr/>
          </p:nvCxnSpPr>
          <p:spPr>
            <a:xfrm flipV="1">
              <a:off x="7196587" y="5521751"/>
              <a:ext cx="213648" cy="10104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5DD25C23-68CF-477E-A8EB-7BAA819B3344}"/>
                </a:ext>
              </a:extLst>
            </p:cNvPr>
            <p:cNvCxnSpPr>
              <a:cxnSpLocks/>
              <a:stCxn id="436" idx="2"/>
              <a:endCxn id="434" idx="6"/>
            </p:cNvCxnSpPr>
            <p:nvPr/>
          </p:nvCxnSpPr>
          <p:spPr>
            <a:xfrm flipV="1">
              <a:off x="6981385" y="5521751"/>
              <a:ext cx="428850" cy="10190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6FD4AC7A-D498-4C96-8633-57D5B47B98E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107692" y="5342640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5FCEE683-E47C-4B87-AAF8-C25EE30C2A3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105491" y="5034192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F9CBB9B3-5C2B-465A-802A-153FDE0C272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318866" y="5031191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C802169B-4D3C-4177-8B59-74F3E0358AD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322676" y="5343504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9986A6D8-53D8-4684-B3E8-A2840C1F762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109028" y="5619662"/>
              <a:ext cx="175118" cy="181376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2AB3FF37-02C3-435C-A073-5AF6EE5719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893826" y="5620524"/>
              <a:ext cx="175118" cy="181376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69A3139A-95FF-421E-B337-957631F97948}"/>
                </a:ext>
              </a:extLst>
            </p:cNvPr>
            <p:cNvCxnSpPr>
              <a:cxnSpLocks/>
              <a:stCxn id="452" idx="6"/>
              <a:endCxn id="455" idx="2"/>
            </p:cNvCxnSpPr>
            <p:nvPr/>
          </p:nvCxnSpPr>
          <p:spPr>
            <a:xfrm>
              <a:off x="7948474" y="5217453"/>
              <a:ext cx="211605" cy="13312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DC685048-6F2B-43A4-9D0A-9C19C3083998}"/>
                </a:ext>
              </a:extLst>
            </p:cNvPr>
            <p:cNvCxnSpPr>
              <a:cxnSpLocks/>
              <a:stCxn id="454" idx="6"/>
              <a:endCxn id="453" idx="2"/>
            </p:cNvCxnSpPr>
            <p:nvPr/>
          </p:nvCxnSpPr>
          <p:spPr>
            <a:xfrm flipH="1">
              <a:off x="7948687" y="5219204"/>
              <a:ext cx="211179" cy="12962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AECCDF18-9A6B-449A-9E77-5EA9864A4876}"/>
                </a:ext>
              </a:extLst>
            </p:cNvPr>
            <p:cNvCxnSpPr>
              <a:cxnSpLocks/>
              <a:stCxn id="454" idx="6"/>
              <a:endCxn id="455" idx="2"/>
            </p:cNvCxnSpPr>
            <p:nvPr/>
          </p:nvCxnSpPr>
          <p:spPr>
            <a:xfrm>
              <a:off x="8159866" y="5219204"/>
              <a:ext cx="213" cy="13137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0BB17607-10BA-4749-843B-B49B35E2623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60915" y="5039206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0FB129F9-2600-4E0B-8377-34450E2B3B8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61128" y="5345701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58002B47-EC0C-49AB-A043-22F49D938F8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8072307" y="5040957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3F90AF6C-219F-4518-B78A-AB76317E334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8072520" y="5347452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3CDE4C0-3F15-401A-B2DC-0AECEDC3C310}"/>
              </a:ext>
            </a:extLst>
          </p:cNvPr>
          <p:cNvGrpSpPr/>
          <p:nvPr/>
        </p:nvGrpSpPr>
        <p:grpSpPr>
          <a:xfrm>
            <a:off x="9292413" y="4671771"/>
            <a:ext cx="2167174" cy="1203568"/>
            <a:chOff x="9419732" y="4648623"/>
            <a:chExt cx="2167174" cy="1203568"/>
          </a:xfrm>
        </p:grpSpPr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180A865B-F21F-4FDF-8878-17EF2E9A262A}"/>
                </a:ext>
              </a:extLst>
            </p:cNvPr>
            <p:cNvSpPr/>
            <p:nvPr/>
          </p:nvSpPr>
          <p:spPr>
            <a:xfrm>
              <a:off x="10578817" y="4955547"/>
              <a:ext cx="1008089" cy="653172"/>
            </a:xfrm>
            <a:prstGeom prst="rect">
              <a:avLst/>
            </a:prstGeom>
            <a:solidFill>
              <a:schemeClr val="accent6">
                <a:lumMod val="75000"/>
                <a:alpha val="11000"/>
              </a:schemeClr>
            </a:solidFill>
            <a:ln w="3810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DE2613A4-7C26-481D-9DD3-D6448E22AB64}"/>
                </a:ext>
              </a:extLst>
            </p:cNvPr>
            <p:cNvCxnSpPr>
              <a:cxnSpLocks/>
            </p:cNvCxnSpPr>
            <p:nvPr/>
          </p:nvCxnSpPr>
          <p:spPr>
            <a:xfrm>
              <a:off x="10763464" y="5226610"/>
              <a:ext cx="0" cy="101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Connector: Elbow 461">
              <a:extLst>
                <a:ext uri="{FF2B5EF4-FFF2-40B4-BE49-F238E27FC236}">
                  <a16:creationId xmlns:a16="http://schemas.microsoft.com/office/drawing/2014/main" id="{3D252496-49AA-4C1A-9158-2F23D475AAA6}"/>
                </a:ext>
              </a:extLst>
            </p:cNvPr>
            <p:cNvCxnSpPr>
              <a:cxnSpLocks/>
              <a:stCxn id="492" idx="0"/>
              <a:endCxn id="460" idx="0"/>
            </p:cNvCxnSpPr>
            <p:nvPr/>
          </p:nvCxnSpPr>
          <p:spPr>
            <a:xfrm>
              <a:off x="10310758" y="4808077"/>
              <a:ext cx="772104" cy="147470"/>
            </a:xfrm>
            <a:prstGeom prst="bentConnector2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Connector: Elbow 462">
              <a:extLst>
                <a:ext uri="{FF2B5EF4-FFF2-40B4-BE49-F238E27FC236}">
                  <a16:creationId xmlns:a16="http://schemas.microsoft.com/office/drawing/2014/main" id="{A1472141-C093-483C-BC9F-28EC44FCAB13}"/>
                </a:ext>
              </a:extLst>
            </p:cNvPr>
            <p:cNvCxnSpPr>
              <a:cxnSpLocks/>
              <a:stCxn id="460" idx="2"/>
              <a:endCxn id="514" idx="0"/>
            </p:cNvCxnSpPr>
            <p:nvPr/>
          </p:nvCxnSpPr>
          <p:spPr>
            <a:xfrm rot="5400000">
              <a:off x="10545044" y="5167031"/>
              <a:ext cx="96131" cy="979507"/>
            </a:xfrm>
            <a:prstGeom prst="bentConnector2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B0C14029-139A-4E7E-8E66-D9E0D27FED05}"/>
                </a:ext>
              </a:extLst>
            </p:cNvPr>
            <p:cNvSpPr/>
            <p:nvPr/>
          </p:nvSpPr>
          <p:spPr>
            <a:xfrm>
              <a:off x="9419732" y="4648623"/>
              <a:ext cx="982185" cy="1203568"/>
            </a:xfrm>
            <a:prstGeom prst="rect">
              <a:avLst/>
            </a:prstGeom>
            <a:solidFill>
              <a:srgbClr val="C00000">
                <a:alpha val="11000"/>
              </a:srgbClr>
            </a:solidFill>
            <a:ln w="3810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316D3294-9103-4BD7-B7A4-925023CBA133}"/>
                </a:ext>
              </a:extLst>
            </p:cNvPr>
            <p:cNvCxnSpPr>
              <a:cxnSpLocks/>
              <a:stCxn id="492" idx="6"/>
              <a:endCxn id="511" idx="2"/>
            </p:cNvCxnSpPr>
            <p:nvPr/>
          </p:nvCxnSpPr>
          <p:spPr>
            <a:xfrm flipH="1">
              <a:off x="10009129" y="4895638"/>
              <a:ext cx="210941" cy="13618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D83B2579-2D9B-4674-8E80-17D7AC3348F3}"/>
                </a:ext>
              </a:extLst>
            </p:cNvPr>
            <p:cNvCxnSpPr>
              <a:cxnSpLocks/>
              <a:stCxn id="492" idx="6"/>
              <a:endCxn id="497" idx="2"/>
            </p:cNvCxnSpPr>
            <p:nvPr/>
          </p:nvCxnSpPr>
          <p:spPr>
            <a:xfrm flipH="1">
              <a:off x="9796389" y="4895638"/>
              <a:ext cx="423681" cy="13914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277C287A-AF48-498D-B27A-DFF3EB23B01F}"/>
                </a:ext>
              </a:extLst>
            </p:cNvPr>
            <p:cNvCxnSpPr>
              <a:cxnSpLocks/>
              <a:stCxn id="492" idx="6"/>
              <a:endCxn id="498" idx="2"/>
            </p:cNvCxnSpPr>
            <p:nvPr/>
          </p:nvCxnSpPr>
          <p:spPr>
            <a:xfrm flipH="1">
              <a:off x="9580348" y="4895638"/>
              <a:ext cx="639722" cy="13847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A1C4F4BA-2CD2-4CFC-8AB9-3A4D0C935200}"/>
                </a:ext>
              </a:extLst>
            </p:cNvPr>
            <p:cNvCxnSpPr>
              <a:cxnSpLocks/>
              <a:stCxn id="493" idx="6"/>
              <a:endCxn id="511" idx="2"/>
            </p:cNvCxnSpPr>
            <p:nvPr/>
          </p:nvCxnSpPr>
          <p:spPr>
            <a:xfrm>
              <a:off x="10006634" y="4893747"/>
              <a:ext cx="2496" cy="138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04C34B57-62D6-49E6-AAE8-1906A4F25993}"/>
                </a:ext>
              </a:extLst>
            </p:cNvPr>
            <p:cNvCxnSpPr>
              <a:cxnSpLocks/>
              <a:stCxn id="493" idx="6"/>
              <a:endCxn id="497" idx="2"/>
            </p:cNvCxnSpPr>
            <p:nvPr/>
          </p:nvCxnSpPr>
          <p:spPr>
            <a:xfrm flipH="1">
              <a:off x="9796389" y="4893747"/>
              <a:ext cx="210245" cy="141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10F8ED9C-A2DA-4654-BB62-9D064BFFCA0E}"/>
                </a:ext>
              </a:extLst>
            </p:cNvPr>
            <p:cNvCxnSpPr>
              <a:cxnSpLocks/>
              <a:stCxn id="493" idx="6"/>
              <a:endCxn id="498" idx="2"/>
            </p:cNvCxnSpPr>
            <p:nvPr/>
          </p:nvCxnSpPr>
          <p:spPr>
            <a:xfrm flipH="1">
              <a:off x="9580348" y="4893747"/>
              <a:ext cx="426286" cy="1403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09CA46C4-0A9F-4BEC-A97F-03CE909A671E}"/>
                </a:ext>
              </a:extLst>
            </p:cNvPr>
            <p:cNvCxnSpPr>
              <a:cxnSpLocks/>
              <a:stCxn id="494" idx="6"/>
              <a:endCxn id="511" idx="2"/>
            </p:cNvCxnSpPr>
            <p:nvPr/>
          </p:nvCxnSpPr>
          <p:spPr>
            <a:xfrm>
              <a:off x="9794624" y="4893747"/>
              <a:ext cx="214506" cy="138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A27FE3F1-408E-4448-B5A9-6EB2E41DC987}"/>
                </a:ext>
              </a:extLst>
            </p:cNvPr>
            <p:cNvCxnSpPr>
              <a:cxnSpLocks/>
              <a:stCxn id="494" idx="6"/>
              <a:endCxn id="497" idx="2"/>
            </p:cNvCxnSpPr>
            <p:nvPr/>
          </p:nvCxnSpPr>
          <p:spPr>
            <a:xfrm>
              <a:off x="9794624" y="4893747"/>
              <a:ext cx="1765" cy="141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EB1BBF4B-DA8E-4934-B6D2-9DC6CFEBD7A8}"/>
                </a:ext>
              </a:extLst>
            </p:cNvPr>
            <p:cNvCxnSpPr>
              <a:cxnSpLocks/>
              <a:stCxn id="494" idx="6"/>
              <a:endCxn id="498" idx="2"/>
            </p:cNvCxnSpPr>
            <p:nvPr/>
          </p:nvCxnSpPr>
          <p:spPr>
            <a:xfrm flipH="1">
              <a:off x="9580348" y="4893747"/>
              <a:ext cx="214276" cy="1403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BE50A2A2-1308-4686-8A41-24A112351343}"/>
                </a:ext>
              </a:extLst>
            </p:cNvPr>
            <p:cNvCxnSpPr>
              <a:cxnSpLocks/>
              <a:stCxn id="495" idx="6"/>
              <a:endCxn id="511" idx="2"/>
            </p:cNvCxnSpPr>
            <p:nvPr/>
          </p:nvCxnSpPr>
          <p:spPr>
            <a:xfrm>
              <a:off x="9580510" y="4893747"/>
              <a:ext cx="428620" cy="138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C4024294-F18A-4A52-8AEF-B3041F4E0179}"/>
                </a:ext>
              </a:extLst>
            </p:cNvPr>
            <p:cNvCxnSpPr>
              <a:cxnSpLocks/>
              <a:stCxn id="495" idx="6"/>
              <a:endCxn id="497" idx="2"/>
            </p:cNvCxnSpPr>
            <p:nvPr/>
          </p:nvCxnSpPr>
          <p:spPr>
            <a:xfrm>
              <a:off x="9580510" y="4893747"/>
              <a:ext cx="215879" cy="141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31C6725E-E3BC-4259-AEC2-6E6A386CAA09}"/>
                </a:ext>
              </a:extLst>
            </p:cNvPr>
            <p:cNvCxnSpPr>
              <a:cxnSpLocks/>
              <a:stCxn id="495" idx="6"/>
              <a:endCxn id="498" idx="2"/>
            </p:cNvCxnSpPr>
            <p:nvPr/>
          </p:nvCxnSpPr>
          <p:spPr>
            <a:xfrm flipH="1">
              <a:off x="9580348" y="4893747"/>
              <a:ext cx="162" cy="1403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6BE5F5CE-BEC2-4B87-B308-F28CD58A6953}"/>
                </a:ext>
              </a:extLst>
            </p:cNvPr>
            <p:cNvCxnSpPr>
              <a:cxnSpLocks/>
              <a:stCxn id="511" idx="6"/>
              <a:endCxn id="510" idx="2"/>
            </p:cNvCxnSpPr>
            <p:nvPr/>
          </p:nvCxnSpPr>
          <p:spPr>
            <a:xfrm>
              <a:off x="10009129" y="5206939"/>
              <a:ext cx="2201" cy="133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387F9689-B4A2-4E17-B589-E813749E0D91}"/>
                </a:ext>
              </a:extLst>
            </p:cNvPr>
            <p:cNvCxnSpPr>
              <a:cxnSpLocks/>
              <a:stCxn id="511" idx="6"/>
              <a:endCxn id="496" idx="2"/>
            </p:cNvCxnSpPr>
            <p:nvPr/>
          </p:nvCxnSpPr>
          <p:spPr>
            <a:xfrm flipH="1">
              <a:off x="9581380" y="5206939"/>
              <a:ext cx="427749" cy="13562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26D92C0D-1E53-401F-B0CD-2A7445E216DC}"/>
                </a:ext>
              </a:extLst>
            </p:cNvPr>
            <p:cNvCxnSpPr>
              <a:cxnSpLocks/>
              <a:stCxn id="497" idx="6"/>
              <a:endCxn id="510" idx="2"/>
            </p:cNvCxnSpPr>
            <p:nvPr/>
          </p:nvCxnSpPr>
          <p:spPr>
            <a:xfrm>
              <a:off x="9796389" y="5209902"/>
              <a:ext cx="214941" cy="13036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74913714-DEA5-4EEB-99B7-87A749583F41}"/>
                </a:ext>
              </a:extLst>
            </p:cNvPr>
            <p:cNvCxnSpPr>
              <a:cxnSpLocks/>
              <a:stCxn id="497" idx="6"/>
              <a:endCxn id="496" idx="2"/>
            </p:cNvCxnSpPr>
            <p:nvPr/>
          </p:nvCxnSpPr>
          <p:spPr>
            <a:xfrm flipH="1">
              <a:off x="9581380" y="5209902"/>
              <a:ext cx="215009" cy="13266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085E7701-81E8-43A8-92BC-496E321FC854}"/>
                </a:ext>
              </a:extLst>
            </p:cNvPr>
            <p:cNvCxnSpPr>
              <a:cxnSpLocks/>
              <a:stCxn id="498" idx="6"/>
              <a:endCxn id="510" idx="2"/>
            </p:cNvCxnSpPr>
            <p:nvPr/>
          </p:nvCxnSpPr>
          <p:spPr>
            <a:xfrm>
              <a:off x="9580348" y="5209234"/>
              <a:ext cx="430982" cy="13103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DC8C55E8-F768-453C-B0A6-BDAD3AFE18E9}"/>
                </a:ext>
              </a:extLst>
            </p:cNvPr>
            <p:cNvCxnSpPr>
              <a:cxnSpLocks/>
              <a:stCxn id="498" idx="6"/>
              <a:endCxn id="496" idx="2"/>
            </p:cNvCxnSpPr>
            <p:nvPr/>
          </p:nvCxnSpPr>
          <p:spPr>
            <a:xfrm>
              <a:off x="9580348" y="5209234"/>
              <a:ext cx="1032" cy="133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E22C6E73-5F71-47B8-9637-136F08DCC829}"/>
                </a:ext>
              </a:extLst>
            </p:cNvPr>
            <p:cNvCxnSpPr>
              <a:cxnSpLocks/>
              <a:stCxn id="511" idx="6"/>
              <a:endCxn id="499" idx="2"/>
            </p:cNvCxnSpPr>
            <p:nvPr/>
          </p:nvCxnSpPr>
          <p:spPr>
            <a:xfrm flipH="1">
              <a:off x="9796750" y="5206939"/>
              <a:ext cx="212379" cy="13419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F260F186-7922-48B8-A1D1-616E966427F0}"/>
                </a:ext>
              </a:extLst>
            </p:cNvPr>
            <p:cNvCxnSpPr>
              <a:cxnSpLocks/>
              <a:stCxn id="497" idx="6"/>
              <a:endCxn id="499" idx="2"/>
            </p:cNvCxnSpPr>
            <p:nvPr/>
          </p:nvCxnSpPr>
          <p:spPr>
            <a:xfrm>
              <a:off x="9796389" y="5209902"/>
              <a:ext cx="361" cy="1312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137B22D6-4185-4B42-B50A-AFBC85FA4284}"/>
                </a:ext>
              </a:extLst>
            </p:cNvPr>
            <p:cNvCxnSpPr>
              <a:cxnSpLocks/>
              <a:stCxn id="498" idx="6"/>
              <a:endCxn id="499" idx="2"/>
            </p:cNvCxnSpPr>
            <p:nvPr/>
          </p:nvCxnSpPr>
          <p:spPr>
            <a:xfrm>
              <a:off x="9580348" y="5209234"/>
              <a:ext cx="216402" cy="13189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AED51478-3D87-41F1-A1A3-9D7ED677D146}"/>
                </a:ext>
              </a:extLst>
            </p:cNvPr>
            <p:cNvCxnSpPr>
              <a:cxnSpLocks/>
              <a:stCxn id="510" idx="6"/>
              <a:endCxn id="514" idx="2"/>
            </p:cNvCxnSpPr>
            <p:nvPr/>
          </p:nvCxnSpPr>
          <p:spPr>
            <a:xfrm>
              <a:off x="10011330" y="5515387"/>
              <a:ext cx="1336" cy="10190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BDFF0074-6758-4E21-828B-7A312E1244F3}"/>
                </a:ext>
              </a:extLst>
            </p:cNvPr>
            <p:cNvCxnSpPr>
              <a:cxnSpLocks/>
              <a:stCxn id="499" idx="6"/>
              <a:endCxn id="514" idx="2"/>
            </p:cNvCxnSpPr>
            <p:nvPr/>
          </p:nvCxnSpPr>
          <p:spPr>
            <a:xfrm>
              <a:off x="9796750" y="5516250"/>
              <a:ext cx="215916" cy="10104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9C976FFF-7069-4135-B994-B7F8D0EB973F}"/>
                </a:ext>
              </a:extLst>
            </p:cNvPr>
            <p:cNvCxnSpPr>
              <a:cxnSpLocks/>
              <a:stCxn id="496" idx="6"/>
              <a:endCxn id="514" idx="2"/>
            </p:cNvCxnSpPr>
            <p:nvPr/>
          </p:nvCxnSpPr>
          <p:spPr>
            <a:xfrm>
              <a:off x="9581380" y="5517683"/>
              <a:ext cx="431286" cy="9960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F70AD423-559C-4E17-BF6D-A01B186163F7}"/>
                </a:ext>
              </a:extLst>
            </p:cNvPr>
            <p:cNvCxnSpPr>
              <a:cxnSpLocks/>
              <a:stCxn id="510" idx="6"/>
              <a:endCxn id="515" idx="2"/>
            </p:cNvCxnSpPr>
            <p:nvPr/>
          </p:nvCxnSpPr>
          <p:spPr>
            <a:xfrm flipH="1">
              <a:off x="9797465" y="5515387"/>
              <a:ext cx="213865" cy="10276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C9B6B40F-9D49-469A-AC52-F0694F1BEB3D}"/>
                </a:ext>
              </a:extLst>
            </p:cNvPr>
            <p:cNvCxnSpPr>
              <a:cxnSpLocks/>
              <a:stCxn id="499" idx="6"/>
              <a:endCxn id="515" idx="2"/>
            </p:cNvCxnSpPr>
            <p:nvPr/>
          </p:nvCxnSpPr>
          <p:spPr>
            <a:xfrm>
              <a:off x="9796750" y="5516250"/>
              <a:ext cx="715" cy="10190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A6EDF8D9-08CE-4C09-A0EB-7AE5718A6FAE}"/>
                </a:ext>
              </a:extLst>
            </p:cNvPr>
            <p:cNvCxnSpPr>
              <a:cxnSpLocks/>
              <a:stCxn id="496" idx="6"/>
              <a:endCxn id="515" idx="2"/>
            </p:cNvCxnSpPr>
            <p:nvPr/>
          </p:nvCxnSpPr>
          <p:spPr>
            <a:xfrm>
              <a:off x="9581380" y="5517683"/>
              <a:ext cx="216085" cy="10047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9B96A5DD-F937-4B54-AF1E-EF6AF8975F3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132510" y="4717389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44DF4D38-341E-4DA0-B3E4-0CC7C7C836F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919073" y="4715499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2AFDD162-E7F7-4208-9967-3EBF12E34BE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707063" y="4715499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6F093128-9D04-4C1A-B1E3-331F8C1755E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492949" y="4715499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1BD25AD8-A0F0-43F7-AF00-F15333DBD08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493821" y="5339436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A53C115F-E67B-4260-836F-C2A2F19C450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708830" y="5031654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8098F5EA-914D-44E7-8FD3-36D2614827B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492789" y="5030987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9BE48D48-77C5-4B91-BA5B-507A44EA36B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709191" y="5338003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643FF203-446E-4B6A-92BE-9FF3643BA243}"/>
                </a:ext>
              </a:extLst>
            </p:cNvPr>
            <p:cNvCxnSpPr>
              <a:cxnSpLocks/>
              <a:stCxn id="492" idx="6"/>
              <a:endCxn id="512" idx="2"/>
            </p:cNvCxnSpPr>
            <p:nvPr/>
          </p:nvCxnSpPr>
          <p:spPr>
            <a:xfrm>
              <a:off x="10220070" y="4895637"/>
              <a:ext cx="2435" cy="13318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D31760AC-9830-4DB6-A257-779A41A41B60}"/>
                </a:ext>
              </a:extLst>
            </p:cNvPr>
            <p:cNvCxnSpPr>
              <a:cxnSpLocks/>
              <a:stCxn id="512" idx="2"/>
              <a:endCxn id="493" idx="6"/>
            </p:cNvCxnSpPr>
            <p:nvPr/>
          </p:nvCxnSpPr>
          <p:spPr>
            <a:xfrm flipH="1" flipV="1">
              <a:off x="10006633" y="4893747"/>
              <a:ext cx="215872" cy="13507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C02354A8-B05B-4C5A-A601-DCC48A788D47}"/>
                </a:ext>
              </a:extLst>
            </p:cNvPr>
            <p:cNvCxnSpPr>
              <a:cxnSpLocks/>
              <a:stCxn id="512" idx="2"/>
              <a:endCxn id="494" idx="6"/>
            </p:cNvCxnSpPr>
            <p:nvPr/>
          </p:nvCxnSpPr>
          <p:spPr>
            <a:xfrm flipH="1" flipV="1">
              <a:off x="9794623" y="4893747"/>
              <a:ext cx="427882" cy="13507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782990FA-CE5F-4EB7-B64C-8A5636918613}"/>
                </a:ext>
              </a:extLst>
            </p:cNvPr>
            <p:cNvCxnSpPr>
              <a:cxnSpLocks/>
              <a:stCxn id="512" idx="6"/>
              <a:endCxn id="513" idx="2"/>
            </p:cNvCxnSpPr>
            <p:nvPr/>
          </p:nvCxnSpPr>
          <p:spPr>
            <a:xfrm>
              <a:off x="10222505" y="5203938"/>
              <a:ext cx="3810" cy="13719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EA8B6D95-8739-43DD-B0CA-8183445E0316}"/>
                </a:ext>
              </a:extLst>
            </p:cNvPr>
            <p:cNvCxnSpPr>
              <a:cxnSpLocks/>
              <a:stCxn id="511" idx="6"/>
              <a:endCxn id="513" idx="2"/>
            </p:cNvCxnSpPr>
            <p:nvPr/>
          </p:nvCxnSpPr>
          <p:spPr>
            <a:xfrm>
              <a:off x="10009130" y="5206939"/>
              <a:ext cx="217185" cy="13419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C1B60D25-9773-406C-92DD-FB7F6E0CF856}"/>
                </a:ext>
              </a:extLst>
            </p:cNvPr>
            <p:cNvCxnSpPr>
              <a:cxnSpLocks/>
              <a:stCxn id="510" idx="2"/>
              <a:endCxn id="512" idx="6"/>
            </p:cNvCxnSpPr>
            <p:nvPr/>
          </p:nvCxnSpPr>
          <p:spPr>
            <a:xfrm flipV="1">
              <a:off x="10011331" y="5203938"/>
              <a:ext cx="211174" cy="136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76B0BC2C-CECE-4AE7-B572-1F4BB26B28BF}"/>
                </a:ext>
              </a:extLst>
            </p:cNvPr>
            <p:cNvCxnSpPr>
              <a:cxnSpLocks/>
              <a:stCxn id="497" idx="6"/>
              <a:endCxn id="513" idx="2"/>
            </p:cNvCxnSpPr>
            <p:nvPr/>
          </p:nvCxnSpPr>
          <p:spPr>
            <a:xfrm>
              <a:off x="9796389" y="5209901"/>
              <a:ext cx="429926" cy="13123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E1EB14FD-11B4-4779-B234-1B5E00B3A2CE}"/>
                </a:ext>
              </a:extLst>
            </p:cNvPr>
            <p:cNvCxnSpPr>
              <a:cxnSpLocks/>
              <a:stCxn id="498" idx="6"/>
              <a:endCxn id="513" idx="2"/>
            </p:cNvCxnSpPr>
            <p:nvPr/>
          </p:nvCxnSpPr>
          <p:spPr>
            <a:xfrm>
              <a:off x="9580348" y="5209234"/>
              <a:ext cx="645967" cy="13189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A6F4CEDB-1EF4-4CC8-B44B-2D5128C1BC62}"/>
                </a:ext>
              </a:extLst>
            </p:cNvPr>
            <p:cNvCxnSpPr>
              <a:cxnSpLocks/>
              <a:stCxn id="514" idx="2"/>
              <a:endCxn id="513" idx="6"/>
            </p:cNvCxnSpPr>
            <p:nvPr/>
          </p:nvCxnSpPr>
          <p:spPr>
            <a:xfrm flipV="1">
              <a:off x="10012667" y="5516251"/>
              <a:ext cx="213648" cy="10104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1393917A-89E8-48DC-98B0-3D92DFD7FA4A}"/>
                </a:ext>
              </a:extLst>
            </p:cNvPr>
            <p:cNvCxnSpPr>
              <a:cxnSpLocks/>
              <a:stCxn id="515" idx="2"/>
              <a:endCxn id="513" idx="6"/>
            </p:cNvCxnSpPr>
            <p:nvPr/>
          </p:nvCxnSpPr>
          <p:spPr>
            <a:xfrm flipV="1">
              <a:off x="9797465" y="5516251"/>
              <a:ext cx="428850" cy="10190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46799F52-BEDA-4F31-9B2F-6E79A83684C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923772" y="5337140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D60C8C70-1443-49CC-B64A-BC337362764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921571" y="5028692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09BBF6CC-CF9D-4A53-964F-747AF3E7955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134946" y="5025691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9543D711-1F93-4F1F-B7C4-DF939E984CB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138756" y="5338004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A5951CEA-AEB1-4293-8925-30EBADB47D7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925108" y="5614162"/>
              <a:ext cx="175118" cy="181376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B2B816FE-BF9C-48F2-86BD-D8CF0AB5B33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709906" y="5615024"/>
              <a:ext cx="175118" cy="181376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D8EB5D98-4236-4E16-9B73-9191612E41DF}"/>
                </a:ext>
              </a:extLst>
            </p:cNvPr>
            <p:cNvCxnSpPr>
              <a:cxnSpLocks/>
              <a:stCxn id="531" idx="6"/>
              <a:endCxn id="534" idx="2"/>
            </p:cNvCxnSpPr>
            <p:nvPr/>
          </p:nvCxnSpPr>
          <p:spPr>
            <a:xfrm>
              <a:off x="10764554" y="5211953"/>
              <a:ext cx="211605" cy="13312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F9237208-1AEE-4B39-8D8B-01A2E4898A49}"/>
                </a:ext>
              </a:extLst>
            </p:cNvPr>
            <p:cNvCxnSpPr>
              <a:cxnSpLocks/>
              <a:stCxn id="531" idx="6"/>
              <a:endCxn id="536" idx="2"/>
            </p:cNvCxnSpPr>
            <p:nvPr/>
          </p:nvCxnSpPr>
          <p:spPr>
            <a:xfrm>
              <a:off x="10764554" y="5211953"/>
              <a:ext cx="426282" cy="13312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882D812C-A054-4368-B11E-C473AA1676EC}"/>
                </a:ext>
              </a:extLst>
            </p:cNvPr>
            <p:cNvCxnSpPr>
              <a:cxnSpLocks/>
              <a:stCxn id="531" idx="6"/>
              <a:endCxn id="538" idx="2"/>
            </p:cNvCxnSpPr>
            <p:nvPr/>
          </p:nvCxnSpPr>
          <p:spPr>
            <a:xfrm>
              <a:off x="10764554" y="5211953"/>
              <a:ext cx="636541" cy="13312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79ED035A-AF00-4C6D-ACC2-FDDC5FBF7302}"/>
                </a:ext>
              </a:extLst>
            </p:cNvPr>
            <p:cNvCxnSpPr>
              <a:cxnSpLocks/>
              <a:stCxn id="533" idx="6"/>
              <a:endCxn id="532" idx="2"/>
            </p:cNvCxnSpPr>
            <p:nvPr/>
          </p:nvCxnSpPr>
          <p:spPr>
            <a:xfrm flipH="1">
              <a:off x="10764767" y="5213704"/>
              <a:ext cx="211179" cy="12962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B5AA6074-02F7-42CB-A615-6CBB158A677F}"/>
                </a:ext>
              </a:extLst>
            </p:cNvPr>
            <p:cNvCxnSpPr>
              <a:cxnSpLocks/>
              <a:stCxn id="533" idx="6"/>
              <a:endCxn id="534" idx="2"/>
            </p:cNvCxnSpPr>
            <p:nvPr/>
          </p:nvCxnSpPr>
          <p:spPr>
            <a:xfrm>
              <a:off x="10975946" y="5213704"/>
              <a:ext cx="213" cy="13137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E9DC45F7-CF2F-461B-B59D-57151F21388B}"/>
                </a:ext>
              </a:extLst>
            </p:cNvPr>
            <p:cNvCxnSpPr>
              <a:cxnSpLocks/>
              <a:stCxn id="533" idx="6"/>
              <a:endCxn id="536" idx="2"/>
            </p:cNvCxnSpPr>
            <p:nvPr/>
          </p:nvCxnSpPr>
          <p:spPr>
            <a:xfrm>
              <a:off x="10975946" y="5213704"/>
              <a:ext cx="214890" cy="13137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523E3801-56ED-4051-AA0A-EBFD8C246FD0}"/>
                </a:ext>
              </a:extLst>
            </p:cNvPr>
            <p:cNvCxnSpPr>
              <a:cxnSpLocks/>
              <a:stCxn id="533" idx="6"/>
              <a:endCxn id="538" idx="2"/>
            </p:cNvCxnSpPr>
            <p:nvPr/>
          </p:nvCxnSpPr>
          <p:spPr>
            <a:xfrm>
              <a:off x="10975946" y="5213704"/>
              <a:ext cx="425149" cy="13137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997CD54D-2030-4766-B864-62804C78D664}"/>
                </a:ext>
              </a:extLst>
            </p:cNvPr>
            <p:cNvCxnSpPr>
              <a:cxnSpLocks/>
              <a:stCxn id="535" idx="6"/>
              <a:endCxn id="532" idx="2"/>
            </p:cNvCxnSpPr>
            <p:nvPr/>
          </p:nvCxnSpPr>
          <p:spPr>
            <a:xfrm flipH="1">
              <a:off x="10764767" y="5213704"/>
              <a:ext cx="425856" cy="12962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9189669D-F75C-4A5D-930F-7A39189EC86D}"/>
                </a:ext>
              </a:extLst>
            </p:cNvPr>
            <p:cNvCxnSpPr>
              <a:cxnSpLocks/>
              <a:stCxn id="535" idx="6"/>
              <a:endCxn id="534" idx="2"/>
            </p:cNvCxnSpPr>
            <p:nvPr/>
          </p:nvCxnSpPr>
          <p:spPr>
            <a:xfrm flipH="1">
              <a:off x="10976159" y="5213704"/>
              <a:ext cx="214464" cy="13137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75A145B7-DE91-47D3-B159-41C96663B163}"/>
                </a:ext>
              </a:extLst>
            </p:cNvPr>
            <p:cNvCxnSpPr>
              <a:cxnSpLocks/>
              <a:stCxn id="535" idx="6"/>
              <a:endCxn id="536" idx="2"/>
            </p:cNvCxnSpPr>
            <p:nvPr/>
          </p:nvCxnSpPr>
          <p:spPr>
            <a:xfrm>
              <a:off x="11190623" y="5213704"/>
              <a:ext cx="213" cy="13137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ABE9974B-5A6C-4C56-AC71-F5D6B8DE17F5}"/>
                </a:ext>
              </a:extLst>
            </p:cNvPr>
            <p:cNvCxnSpPr>
              <a:cxnSpLocks/>
              <a:stCxn id="535" idx="6"/>
              <a:endCxn id="538" idx="2"/>
            </p:cNvCxnSpPr>
            <p:nvPr/>
          </p:nvCxnSpPr>
          <p:spPr>
            <a:xfrm>
              <a:off x="11190623" y="5213704"/>
              <a:ext cx="210472" cy="13137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DA77512B-2547-4E76-9046-555362F5AF8F}"/>
                </a:ext>
              </a:extLst>
            </p:cNvPr>
            <p:cNvCxnSpPr>
              <a:cxnSpLocks/>
              <a:stCxn id="537" idx="6"/>
              <a:endCxn id="532" idx="2"/>
            </p:cNvCxnSpPr>
            <p:nvPr/>
          </p:nvCxnSpPr>
          <p:spPr>
            <a:xfrm flipH="1">
              <a:off x="10764767" y="5213704"/>
              <a:ext cx="636115" cy="12962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0A382F92-1762-48F1-8540-966EE973E1C0}"/>
                </a:ext>
              </a:extLst>
            </p:cNvPr>
            <p:cNvCxnSpPr>
              <a:cxnSpLocks/>
              <a:stCxn id="537" idx="6"/>
              <a:endCxn id="534" idx="2"/>
            </p:cNvCxnSpPr>
            <p:nvPr/>
          </p:nvCxnSpPr>
          <p:spPr>
            <a:xfrm flipH="1">
              <a:off x="10976159" y="5213704"/>
              <a:ext cx="424723" cy="13137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DB17E323-7914-45F6-9581-1E234B2F9C88}"/>
                </a:ext>
              </a:extLst>
            </p:cNvPr>
            <p:cNvCxnSpPr>
              <a:cxnSpLocks/>
              <a:stCxn id="537" idx="6"/>
              <a:endCxn id="536" idx="2"/>
            </p:cNvCxnSpPr>
            <p:nvPr/>
          </p:nvCxnSpPr>
          <p:spPr>
            <a:xfrm flipH="1">
              <a:off x="11190836" y="5213704"/>
              <a:ext cx="210046" cy="13137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8FE3DFB8-EF4D-4DC7-9ED5-7B67F7ABB1DC}"/>
                </a:ext>
              </a:extLst>
            </p:cNvPr>
            <p:cNvCxnSpPr>
              <a:cxnSpLocks/>
              <a:stCxn id="537" idx="6"/>
              <a:endCxn id="538" idx="2"/>
            </p:cNvCxnSpPr>
            <p:nvPr/>
          </p:nvCxnSpPr>
          <p:spPr>
            <a:xfrm>
              <a:off x="11400882" y="5213704"/>
              <a:ext cx="213" cy="13137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F7CDC810-CE28-4993-8D73-B57036FC43D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676995" y="5033706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4D08C955-61B0-4600-A525-D4E592A93CA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677208" y="5340201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0757B094-C6AF-45B2-A7AC-2A0856610B4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888387" y="5035457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682526EE-37C2-4F66-8AF5-F59DEF8ACD9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888600" y="5341952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B4283764-6B0C-44C3-BF80-EE26B5E038B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103064" y="5035457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E4F0E8CA-EB3C-4C08-8F27-6DE5C9A8672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103277" y="5341952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6EEE99C5-F731-4B18-B604-6B4F6B39A99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313323" y="5035457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2C667B6D-13B5-4F72-B346-4F3B138B703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313536" y="5341952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0" name="TextBox 539">
            <a:extLst>
              <a:ext uri="{FF2B5EF4-FFF2-40B4-BE49-F238E27FC236}">
                <a16:creationId xmlns:a16="http://schemas.microsoft.com/office/drawing/2014/main" id="{15FE7B00-35C8-4102-A636-D7C9DF9387F9}"/>
              </a:ext>
            </a:extLst>
          </p:cNvPr>
          <p:cNvSpPr txBox="1"/>
          <p:nvPr/>
        </p:nvSpPr>
        <p:spPr>
          <a:xfrm>
            <a:off x="2053666" y="2359427"/>
            <a:ext cx="68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79%</a:t>
            </a: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48672EA4-82CA-4910-AD59-D3AE869F92EA}"/>
              </a:ext>
            </a:extLst>
          </p:cNvPr>
          <p:cNvSpPr txBox="1"/>
          <p:nvPr/>
        </p:nvSpPr>
        <p:spPr>
          <a:xfrm>
            <a:off x="5011589" y="2303313"/>
            <a:ext cx="68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83%</a:t>
            </a:r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596A81B3-052E-4975-9DB3-BA27DC1E8821}"/>
              </a:ext>
            </a:extLst>
          </p:cNvPr>
          <p:cNvSpPr txBox="1"/>
          <p:nvPr/>
        </p:nvSpPr>
        <p:spPr>
          <a:xfrm>
            <a:off x="7758221" y="1766275"/>
            <a:ext cx="68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87%</a:t>
            </a: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E2B80D80-F6EF-4B4A-96A8-0201C6C306FE}"/>
              </a:ext>
            </a:extLst>
          </p:cNvPr>
          <p:cNvSpPr txBox="1"/>
          <p:nvPr/>
        </p:nvSpPr>
        <p:spPr>
          <a:xfrm>
            <a:off x="10017671" y="1368848"/>
            <a:ext cx="68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89%</a:t>
            </a:r>
          </a:p>
        </p:txBody>
      </p:sp>
    </p:spTree>
    <p:extLst>
      <p:ext uri="{BB962C8B-B14F-4D97-AF65-F5344CB8AC3E}">
        <p14:creationId xmlns:p14="http://schemas.microsoft.com/office/powerpoint/2010/main" val="190981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/>
      <p:bldP spid="33" grpId="0"/>
      <p:bldP spid="34" grpId="0"/>
      <p:bldP spid="35" grpId="0"/>
      <p:bldP spid="164" grpId="0"/>
      <p:bldP spid="37" grpId="0" animBg="1"/>
      <p:bldP spid="165" grpId="0"/>
      <p:bldP spid="264" grpId="0" animBg="1"/>
      <p:bldP spid="265" grpId="0" animBg="1"/>
      <p:bldP spid="268" grpId="0" animBg="1"/>
      <p:bldP spid="540" grpId="0"/>
      <p:bldP spid="541" grpId="0"/>
      <p:bldP spid="542" grpId="0"/>
      <p:bldP spid="5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84615-9D60-40EE-89FF-68A4847E7D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20" y="987846"/>
            <a:ext cx="11384280" cy="516569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6"/>
                </a:solidFill>
              </a:rPr>
              <a:t>Energy is not harvestable all the time making systems intermittent.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781CD-1EA5-4DF8-BE78-EB882F18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Intermittent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77134-8AAA-4A3E-8A80-0E6DCED240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D83EA-AB23-4DA9-9D85-9532FC52F1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pic>
        <p:nvPicPr>
          <p:cNvPr id="2050" name="Picture 2" descr="Image result for sunny icon">
            <a:extLst>
              <a:ext uri="{FF2B5EF4-FFF2-40B4-BE49-F238E27FC236}">
                <a16:creationId xmlns:a16="http://schemas.microsoft.com/office/drawing/2014/main" id="{5908CF9B-B119-4F53-984A-B36AB2162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80" y="1572193"/>
            <a:ext cx="1712027" cy="171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olar panel icon">
            <a:extLst>
              <a:ext uri="{FF2B5EF4-FFF2-40B4-BE49-F238E27FC236}">
                <a16:creationId xmlns:a16="http://schemas.microsoft.com/office/drawing/2014/main" id="{B0DB521E-87DF-4CD5-95A2-B8CF892DC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54" y="3692103"/>
            <a:ext cx="1491145" cy="149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ainy icon">
            <a:extLst>
              <a:ext uri="{FF2B5EF4-FFF2-40B4-BE49-F238E27FC236}">
                <a16:creationId xmlns:a16="http://schemas.microsoft.com/office/drawing/2014/main" id="{1AA9A617-80BD-4D70-BBA4-4714634B2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979" y="1713019"/>
            <a:ext cx="1491146" cy="14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solar panel icon">
            <a:extLst>
              <a:ext uri="{FF2B5EF4-FFF2-40B4-BE49-F238E27FC236}">
                <a16:creationId xmlns:a16="http://schemas.microsoft.com/office/drawing/2014/main" id="{61799EE0-8D6C-44CD-8C60-0B158A377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548" y="3692103"/>
            <a:ext cx="1491145" cy="149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90CE424-CAAA-43D6-8292-7C949C24FD32}"/>
              </a:ext>
            </a:extLst>
          </p:cNvPr>
          <p:cNvCxnSpPr>
            <a:cxnSpLocks/>
            <a:stCxn id="2050" idx="2"/>
            <a:endCxn id="2052" idx="0"/>
          </p:cNvCxnSpPr>
          <p:nvPr/>
        </p:nvCxnSpPr>
        <p:spPr>
          <a:xfrm>
            <a:off x="2264694" y="3284220"/>
            <a:ext cx="933" cy="407883"/>
          </a:xfrm>
          <a:prstGeom prst="straightConnector1">
            <a:avLst/>
          </a:prstGeom>
          <a:ln w="254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39C46E-E525-4C8B-8B5B-3DACC81650A8}"/>
              </a:ext>
            </a:extLst>
          </p:cNvPr>
          <p:cNvCxnSpPr>
            <a:cxnSpLocks/>
            <a:stCxn id="2052" idx="3"/>
            <a:endCxn id="19" idx="1"/>
          </p:cNvCxnSpPr>
          <p:nvPr/>
        </p:nvCxnSpPr>
        <p:spPr>
          <a:xfrm>
            <a:off x="3011199" y="4437676"/>
            <a:ext cx="814027" cy="1"/>
          </a:xfrm>
          <a:prstGeom prst="straightConnector1">
            <a:avLst/>
          </a:prstGeom>
          <a:ln w="254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E00AB31-7DFE-494A-B8E4-A47B121309D4}"/>
              </a:ext>
            </a:extLst>
          </p:cNvPr>
          <p:cNvCxnSpPr>
            <a:cxnSpLocks/>
            <a:stCxn id="2054" idx="2"/>
            <a:endCxn id="17" idx="0"/>
          </p:cNvCxnSpPr>
          <p:nvPr/>
        </p:nvCxnSpPr>
        <p:spPr>
          <a:xfrm>
            <a:off x="7679552" y="3204165"/>
            <a:ext cx="12569" cy="487938"/>
          </a:xfrm>
          <a:prstGeom prst="straightConnector1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B8FB554-B85C-405B-9610-8CEA2D98BA20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8437693" y="4437675"/>
            <a:ext cx="859360" cy="1"/>
          </a:xfrm>
          <a:prstGeom prst="straightConnector1">
            <a:avLst/>
          </a:prstGeom>
          <a:ln w="254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7C883F4-3889-48EB-9AE6-52A10039AC42}"/>
              </a:ext>
            </a:extLst>
          </p:cNvPr>
          <p:cNvSpPr/>
          <p:nvPr/>
        </p:nvSpPr>
        <p:spPr>
          <a:xfrm>
            <a:off x="3825226" y="5421205"/>
            <a:ext cx="1709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Device On</a:t>
            </a:r>
            <a:endParaRPr lang="en-US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C7018A6-2AE2-4C19-909D-29983518445E}"/>
              </a:ext>
            </a:extLst>
          </p:cNvPr>
          <p:cNvSpPr/>
          <p:nvPr/>
        </p:nvSpPr>
        <p:spPr>
          <a:xfrm>
            <a:off x="9277558" y="5421205"/>
            <a:ext cx="1737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Device Off</a:t>
            </a:r>
            <a:endParaRPr lang="en-US" sz="2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E741262-28F3-4F98-B8BC-D13F94821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226" y="3499464"/>
            <a:ext cx="1676400" cy="18764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2192F3-E49F-4A55-B1B8-2B55FF831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97053" y="3499462"/>
            <a:ext cx="1676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5BED69-8578-4E78-AFB5-817E01662C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20" y="987846"/>
            <a:ext cx="11186160" cy="5165693"/>
          </a:xfrm>
        </p:spPr>
        <p:txBody>
          <a:bodyPr/>
          <a:lstStyle/>
          <a:p>
            <a:r>
              <a:rPr lang="en-US" b="1" dirty="0"/>
              <a:t>Multi-DNNs and Ensemble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10B41-F5B5-4164-AFCC-54F91978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Traffic Sign Recognizer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25351-D89E-4F01-B683-0717564AA4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8E5CC-D1F5-48AE-B5AE-3C6BC8FB4D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Seulki Lee and Shahriar </a:t>
            </a:r>
            <a:r>
              <a:rPr lang="en-US" dirty="0" err="1"/>
              <a:t>Nirjon</a:t>
            </a:r>
            <a:r>
              <a:rPr lang="en-US" dirty="0"/>
              <a:t>, UNC Chapel Hill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15D2B5-EAFD-4B31-A2AF-042C5BB3431A}"/>
              </a:ext>
            </a:extLst>
          </p:cNvPr>
          <p:cNvCxnSpPr>
            <a:cxnSpLocks/>
          </p:cNvCxnSpPr>
          <p:nvPr/>
        </p:nvCxnSpPr>
        <p:spPr>
          <a:xfrm flipV="1">
            <a:off x="1641678" y="1458413"/>
            <a:ext cx="0" cy="1997545"/>
          </a:xfrm>
          <a:prstGeom prst="straightConnector1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D0322FD-642D-47BB-834C-D69DD11296E8}"/>
              </a:ext>
            </a:extLst>
          </p:cNvPr>
          <p:cNvSpPr txBox="1"/>
          <p:nvPr/>
        </p:nvSpPr>
        <p:spPr>
          <a:xfrm>
            <a:off x="1842226" y="3407383"/>
            <a:ext cx="2329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Main MCU</a:t>
            </a:r>
          </a:p>
          <a:p>
            <a:pPr algn="ctr"/>
            <a:r>
              <a:rPr lang="en-US" sz="2000" dirty="0"/>
              <a:t>(First DNN)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1D4F38-3F42-4ADF-BD98-7C86A8DC81C6}"/>
              </a:ext>
            </a:extLst>
          </p:cNvPr>
          <p:cNvSpPr txBox="1"/>
          <p:nvPr/>
        </p:nvSpPr>
        <p:spPr>
          <a:xfrm rot="16200000">
            <a:off x="-225854" y="2186448"/>
            <a:ext cx="1840375" cy="83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Accuracy </a:t>
            </a:r>
          </a:p>
          <a:p>
            <a:pPr algn="ctr"/>
            <a:r>
              <a:rPr lang="en-US" sz="2400" b="1" dirty="0"/>
              <a:t>(%)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FD5CC4-8883-4378-B4B3-23FC2BA0E287}"/>
              </a:ext>
            </a:extLst>
          </p:cNvPr>
          <p:cNvSpPr txBox="1"/>
          <p:nvPr/>
        </p:nvSpPr>
        <p:spPr>
          <a:xfrm>
            <a:off x="4444007" y="3426756"/>
            <a:ext cx="331103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err="1"/>
              <a:t>Neuro.ZERO</a:t>
            </a:r>
            <a:endParaRPr lang="en-US" sz="2000" b="1" dirty="0"/>
          </a:p>
          <a:p>
            <a:pPr algn="ctr">
              <a:lnSpc>
                <a:spcPts val="2200"/>
              </a:lnSpc>
            </a:pPr>
            <a:r>
              <a:rPr lang="en-US" sz="2000" dirty="0"/>
              <a:t>Accelerator</a:t>
            </a:r>
          </a:p>
          <a:p>
            <a:pPr algn="ctr">
              <a:lnSpc>
                <a:spcPts val="2200"/>
              </a:lnSpc>
            </a:pPr>
            <a:r>
              <a:rPr lang="en-US" sz="2000" dirty="0"/>
              <a:t>(Second DNN)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F006FD-C709-435C-98AC-572D99E29A7B}"/>
              </a:ext>
            </a:extLst>
          </p:cNvPr>
          <p:cNvSpPr txBox="1"/>
          <p:nvPr/>
        </p:nvSpPr>
        <p:spPr>
          <a:xfrm>
            <a:off x="7948432" y="3390755"/>
            <a:ext cx="34525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err="1"/>
              <a:t>Neuro.ZERO</a:t>
            </a:r>
            <a:endParaRPr lang="en-US" sz="2000" b="1" dirty="0"/>
          </a:p>
          <a:p>
            <a:pPr algn="ctr">
              <a:lnSpc>
                <a:spcPts val="2200"/>
              </a:lnSpc>
            </a:pPr>
            <a:r>
              <a:rPr lang="en-US" sz="2000" dirty="0"/>
              <a:t>Ensembled</a:t>
            </a:r>
          </a:p>
          <a:p>
            <a:pPr algn="ctr">
              <a:lnSpc>
                <a:spcPts val="2200"/>
              </a:lnSpc>
            </a:pPr>
            <a:r>
              <a:rPr lang="en-US" sz="2000" dirty="0"/>
              <a:t>(First + Second DNN)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089E62-48CA-458C-AC59-E8B0C7692049}"/>
              </a:ext>
            </a:extLst>
          </p:cNvPr>
          <p:cNvCxnSpPr>
            <a:cxnSpLocks/>
          </p:cNvCxnSpPr>
          <p:nvPr/>
        </p:nvCxnSpPr>
        <p:spPr>
          <a:xfrm>
            <a:off x="1532296" y="2806229"/>
            <a:ext cx="10156784" cy="0"/>
          </a:xfrm>
          <a:prstGeom prst="line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3BCD623-D57E-436B-9207-24BB8FD0234D}"/>
              </a:ext>
            </a:extLst>
          </p:cNvPr>
          <p:cNvCxnSpPr>
            <a:cxnSpLocks/>
          </p:cNvCxnSpPr>
          <p:nvPr/>
        </p:nvCxnSpPr>
        <p:spPr>
          <a:xfrm>
            <a:off x="1516283" y="3305774"/>
            <a:ext cx="10156784" cy="0"/>
          </a:xfrm>
          <a:prstGeom prst="line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DE056F1-9EF3-4F07-AC4D-79FE0C28EED2}"/>
              </a:ext>
            </a:extLst>
          </p:cNvPr>
          <p:cNvCxnSpPr>
            <a:cxnSpLocks/>
          </p:cNvCxnSpPr>
          <p:nvPr/>
        </p:nvCxnSpPr>
        <p:spPr>
          <a:xfrm>
            <a:off x="1532296" y="1772227"/>
            <a:ext cx="10156784" cy="0"/>
          </a:xfrm>
          <a:prstGeom prst="line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E2ED09F-9D4E-44CF-BBC6-6315A073AD3C}"/>
              </a:ext>
            </a:extLst>
          </p:cNvPr>
          <p:cNvSpPr txBox="1"/>
          <p:nvPr/>
        </p:nvSpPr>
        <p:spPr>
          <a:xfrm>
            <a:off x="1029282" y="3076968"/>
            <a:ext cx="56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75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99F2DF-EFF3-4F58-92D7-AD099B2853D4}"/>
              </a:ext>
            </a:extLst>
          </p:cNvPr>
          <p:cNvSpPr txBox="1"/>
          <p:nvPr/>
        </p:nvSpPr>
        <p:spPr>
          <a:xfrm>
            <a:off x="1029282" y="2573575"/>
            <a:ext cx="56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80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4FD2C2-3C48-4093-A0F2-5286DAF2462C}"/>
              </a:ext>
            </a:extLst>
          </p:cNvPr>
          <p:cNvSpPr txBox="1"/>
          <p:nvPr/>
        </p:nvSpPr>
        <p:spPr>
          <a:xfrm>
            <a:off x="1029282" y="1540161"/>
            <a:ext cx="56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90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9DEECF-2CF9-4FAF-8D64-512555CB2964}"/>
              </a:ext>
            </a:extLst>
          </p:cNvPr>
          <p:cNvGrpSpPr/>
          <p:nvPr/>
        </p:nvGrpSpPr>
        <p:grpSpPr>
          <a:xfrm>
            <a:off x="2506209" y="4463429"/>
            <a:ext cx="982185" cy="1203568"/>
            <a:chOff x="2002714" y="4648623"/>
            <a:chExt cx="982185" cy="1203568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73C9DD81-61F8-4FC2-A7FD-D322181FD11E}"/>
                </a:ext>
              </a:extLst>
            </p:cNvPr>
            <p:cNvSpPr/>
            <p:nvPr/>
          </p:nvSpPr>
          <p:spPr>
            <a:xfrm>
              <a:off x="2002714" y="4648623"/>
              <a:ext cx="982185" cy="1203568"/>
            </a:xfrm>
            <a:prstGeom prst="rect">
              <a:avLst/>
            </a:prstGeom>
            <a:solidFill>
              <a:srgbClr val="C00000">
                <a:alpha val="11000"/>
              </a:srgbClr>
            </a:solidFill>
            <a:ln w="3810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B6582092-9265-4E5F-8DDD-7EFC18C37FB7}"/>
                </a:ext>
              </a:extLst>
            </p:cNvPr>
            <p:cNvCxnSpPr>
              <a:cxnSpLocks/>
              <a:stCxn id="207" idx="6"/>
              <a:endCxn id="213" idx="2"/>
            </p:cNvCxnSpPr>
            <p:nvPr/>
          </p:nvCxnSpPr>
          <p:spPr>
            <a:xfrm flipH="1">
              <a:off x="2592111" y="4895638"/>
              <a:ext cx="210941" cy="13618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5D266B7-870F-476A-AA15-C8106A6A21F5}"/>
                </a:ext>
              </a:extLst>
            </p:cNvPr>
            <p:cNvCxnSpPr>
              <a:cxnSpLocks/>
              <a:stCxn id="207" idx="6"/>
              <a:endCxn id="214" idx="2"/>
            </p:cNvCxnSpPr>
            <p:nvPr/>
          </p:nvCxnSpPr>
          <p:spPr>
            <a:xfrm flipH="1">
              <a:off x="2379371" y="4895638"/>
              <a:ext cx="423681" cy="13914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D33DE52-3817-4FB3-A37B-6D97973F0E85}"/>
                </a:ext>
              </a:extLst>
            </p:cNvPr>
            <p:cNvCxnSpPr>
              <a:cxnSpLocks/>
              <a:stCxn id="207" idx="6"/>
              <a:endCxn id="215" idx="2"/>
            </p:cNvCxnSpPr>
            <p:nvPr/>
          </p:nvCxnSpPr>
          <p:spPr>
            <a:xfrm flipH="1">
              <a:off x="2163330" y="4895638"/>
              <a:ext cx="639722" cy="13847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827143D7-9E28-4706-B77C-CC6D5C283D77}"/>
                </a:ext>
              </a:extLst>
            </p:cNvPr>
            <p:cNvCxnSpPr>
              <a:cxnSpLocks/>
              <a:stCxn id="208" idx="6"/>
              <a:endCxn id="213" idx="2"/>
            </p:cNvCxnSpPr>
            <p:nvPr/>
          </p:nvCxnSpPr>
          <p:spPr>
            <a:xfrm>
              <a:off x="2589616" y="4893747"/>
              <a:ext cx="2496" cy="138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618A029-7D9A-49AE-B819-89A8E20D6D2F}"/>
                </a:ext>
              </a:extLst>
            </p:cNvPr>
            <p:cNvCxnSpPr>
              <a:cxnSpLocks/>
              <a:stCxn id="208" idx="6"/>
              <a:endCxn id="214" idx="2"/>
            </p:cNvCxnSpPr>
            <p:nvPr/>
          </p:nvCxnSpPr>
          <p:spPr>
            <a:xfrm flipH="1">
              <a:off x="2379371" y="4893747"/>
              <a:ext cx="210245" cy="141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AEA94B0F-DB2C-47AA-8C54-FB5ED2B62D18}"/>
                </a:ext>
              </a:extLst>
            </p:cNvPr>
            <p:cNvCxnSpPr>
              <a:cxnSpLocks/>
              <a:stCxn id="208" idx="6"/>
              <a:endCxn id="215" idx="2"/>
            </p:cNvCxnSpPr>
            <p:nvPr/>
          </p:nvCxnSpPr>
          <p:spPr>
            <a:xfrm flipH="1">
              <a:off x="2163330" y="4893747"/>
              <a:ext cx="426286" cy="1403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C853F392-5952-4C5D-BBF3-53D72794FFAC}"/>
                </a:ext>
              </a:extLst>
            </p:cNvPr>
            <p:cNvCxnSpPr>
              <a:cxnSpLocks/>
              <a:stCxn id="209" idx="6"/>
              <a:endCxn id="213" idx="2"/>
            </p:cNvCxnSpPr>
            <p:nvPr/>
          </p:nvCxnSpPr>
          <p:spPr>
            <a:xfrm>
              <a:off x="2377606" y="4893747"/>
              <a:ext cx="214506" cy="138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8B558893-2BC6-4344-A804-B9B778A76B46}"/>
                </a:ext>
              </a:extLst>
            </p:cNvPr>
            <p:cNvCxnSpPr>
              <a:cxnSpLocks/>
              <a:stCxn id="209" idx="6"/>
              <a:endCxn id="214" idx="2"/>
            </p:cNvCxnSpPr>
            <p:nvPr/>
          </p:nvCxnSpPr>
          <p:spPr>
            <a:xfrm>
              <a:off x="2377606" y="4893747"/>
              <a:ext cx="1765" cy="141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3A937E6F-86AF-4C5C-986A-1B7C41911E26}"/>
                </a:ext>
              </a:extLst>
            </p:cNvPr>
            <p:cNvCxnSpPr>
              <a:cxnSpLocks/>
              <a:stCxn id="209" idx="6"/>
              <a:endCxn id="215" idx="2"/>
            </p:cNvCxnSpPr>
            <p:nvPr/>
          </p:nvCxnSpPr>
          <p:spPr>
            <a:xfrm flipH="1">
              <a:off x="2163330" y="4893747"/>
              <a:ext cx="214276" cy="1403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C7D0B467-69A8-49C2-92EE-D72B7ABCC9C1}"/>
                </a:ext>
              </a:extLst>
            </p:cNvPr>
            <p:cNvCxnSpPr>
              <a:cxnSpLocks/>
              <a:stCxn id="210" idx="6"/>
              <a:endCxn id="213" idx="2"/>
            </p:cNvCxnSpPr>
            <p:nvPr/>
          </p:nvCxnSpPr>
          <p:spPr>
            <a:xfrm>
              <a:off x="2163492" y="4893747"/>
              <a:ext cx="428620" cy="138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A6B3161E-C2DF-4293-A15B-817EC7EF3018}"/>
                </a:ext>
              </a:extLst>
            </p:cNvPr>
            <p:cNvCxnSpPr>
              <a:cxnSpLocks/>
              <a:stCxn id="210" idx="6"/>
              <a:endCxn id="214" idx="2"/>
            </p:cNvCxnSpPr>
            <p:nvPr/>
          </p:nvCxnSpPr>
          <p:spPr>
            <a:xfrm>
              <a:off x="2163492" y="4893747"/>
              <a:ext cx="215879" cy="141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F76FC97F-AA89-4D7B-9638-A9E71D1FBDD3}"/>
                </a:ext>
              </a:extLst>
            </p:cNvPr>
            <p:cNvCxnSpPr>
              <a:cxnSpLocks/>
              <a:stCxn id="210" idx="6"/>
              <a:endCxn id="215" idx="2"/>
            </p:cNvCxnSpPr>
            <p:nvPr/>
          </p:nvCxnSpPr>
          <p:spPr>
            <a:xfrm flipH="1">
              <a:off x="2163330" y="4893747"/>
              <a:ext cx="162" cy="1403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3F4F6D28-45E9-43A6-95D8-3C254A0726F6}"/>
                </a:ext>
              </a:extLst>
            </p:cNvPr>
            <p:cNvCxnSpPr>
              <a:cxnSpLocks/>
              <a:stCxn id="213" idx="6"/>
              <a:endCxn id="211" idx="2"/>
            </p:cNvCxnSpPr>
            <p:nvPr/>
          </p:nvCxnSpPr>
          <p:spPr>
            <a:xfrm>
              <a:off x="2592111" y="5206939"/>
              <a:ext cx="2201" cy="133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4F5CC1D0-10B6-4104-8EDB-714D0C8522ED}"/>
                </a:ext>
              </a:extLst>
            </p:cNvPr>
            <p:cNvCxnSpPr>
              <a:cxnSpLocks/>
              <a:stCxn id="213" idx="6"/>
              <a:endCxn id="212" idx="2"/>
            </p:cNvCxnSpPr>
            <p:nvPr/>
          </p:nvCxnSpPr>
          <p:spPr>
            <a:xfrm flipH="1">
              <a:off x="2164362" y="5206939"/>
              <a:ext cx="427749" cy="13562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21CF754-F80A-4476-9DA3-502A0D87C0DB}"/>
                </a:ext>
              </a:extLst>
            </p:cNvPr>
            <p:cNvCxnSpPr>
              <a:cxnSpLocks/>
              <a:stCxn id="214" idx="6"/>
              <a:endCxn id="211" idx="2"/>
            </p:cNvCxnSpPr>
            <p:nvPr/>
          </p:nvCxnSpPr>
          <p:spPr>
            <a:xfrm>
              <a:off x="2379371" y="5209902"/>
              <a:ext cx="214941" cy="13036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EEA00E64-BB61-4E9B-B689-81499E66408E}"/>
                </a:ext>
              </a:extLst>
            </p:cNvPr>
            <p:cNvCxnSpPr>
              <a:cxnSpLocks/>
              <a:stCxn id="214" idx="6"/>
              <a:endCxn id="212" idx="2"/>
            </p:cNvCxnSpPr>
            <p:nvPr/>
          </p:nvCxnSpPr>
          <p:spPr>
            <a:xfrm flipH="1">
              <a:off x="2164362" y="5209902"/>
              <a:ext cx="215009" cy="13266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ED2BB6C-05D8-4810-8A06-77D056BD52F0}"/>
                </a:ext>
              </a:extLst>
            </p:cNvPr>
            <p:cNvCxnSpPr>
              <a:cxnSpLocks/>
              <a:stCxn id="215" idx="6"/>
              <a:endCxn id="211" idx="2"/>
            </p:cNvCxnSpPr>
            <p:nvPr/>
          </p:nvCxnSpPr>
          <p:spPr>
            <a:xfrm>
              <a:off x="2163330" y="5209234"/>
              <a:ext cx="430982" cy="13103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E4B28EF-9840-4B3B-A03A-155019790309}"/>
                </a:ext>
              </a:extLst>
            </p:cNvPr>
            <p:cNvCxnSpPr>
              <a:cxnSpLocks/>
              <a:stCxn id="215" idx="6"/>
              <a:endCxn id="212" idx="2"/>
            </p:cNvCxnSpPr>
            <p:nvPr/>
          </p:nvCxnSpPr>
          <p:spPr>
            <a:xfrm>
              <a:off x="2163330" y="5209234"/>
              <a:ext cx="1032" cy="133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09A3E4F4-E43B-4CCC-A5DB-D1EB1E0338EA}"/>
                </a:ext>
              </a:extLst>
            </p:cNvPr>
            <p:cNvCxnSpPr>
              <a:cxnSpLocks/>
              <a:stCxn id="213" idx="6"/>
              <a:endCxn id="216" idx="2"/>
            </p:cNvCxnSpPr>
            <p:nvPr/>
          </p:nvCxnSpPr>
          <p:spPr>
            <a:xfrm flipH="1">
              <a:off x="2379732" y="5206939"/>
              <a:ext cx="212379" cy="13419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9AECDC32-E385-4E01-B51A-CD3ACB8BF2CA}"/>
                </a:ext>
              </a:extLst>
            </p:cNvPr>
            <p:cNvCxnSpPr>
              <a:cxnSpLocks/>
              <a:stCxn id="214" idx="6"/>
              <a:endCxn id="216" idx="2"/>
            </p:cNvCxnSpPr>
            <p:nvPr/>
          </p:nvCxnSpPr>
          <p:spPr>
            <a:xfrm>
              <a:off x="2379371" y="5209902"/>
              <a:ext cx="361" cy="1312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EE33D19-7824-4C5D-BD76-669E513CDCCC}"/>
                </a:ext>
              </a:extLst>
            </p:cNvPr>
            <p:cNvCxnSpPr>
              <a:cxnSpLocks/>
              <a:stCxn id="215" idx="6"/>
              <a:endCxn id="216" idx="2"/>
            </p:cNvCxnSpPr>
            <p:nvPr/>
          </p:nvCxnSpPr>
          <p:spPr>
            <a:xfrm>
              <a:off x="2163330" y="5209234"/>
              <a:ext cx="216402" cy="13189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0CB303AD-370B-4B41-915D-E3EEC675DC51}"/>
                </a:ext>
              </a:extLst>
            </p:cNvPr>
            <p:cNvCxnSpPr>
              <a:cxnSpLocks/>
              <a:stCxn id="211" idx="6"/>
              <a:endCxn id="217" idx="2"/>
            </p:cNvCxnSpPr>
            <p:nvPr/>
          </p:nvCxnSpPr>
          <p:spPr>
            <a:xfrm>
              <a:off x="2594312" y="5515387"/>
              <a:ext cx="1336" cy="10190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50888925-3065-443E-A358-9E57E54637D8}"/>
                </a:ext>
              </a:extLst>
            </p:cNvPr>
            <p:cNvCxnSpPr>
              <a:cxnSpLocks/>
              <a:stCxn id="216" idx="6"/>
              <a:endCxn id="217" idx="2"/>
            </p:cNvCxnSpPr>
            <p:nvPr/>
          </p:nvCxnSpPr>
          <p:spPr>
            <a:xfrm>
              <a:off x="2379732" y="5516250"/>
              <a:ext cx="215916" cy="10104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87B3DA4-A6C4-4BE3-B99F-87996DED2350}"/>
                </a:ext>
              </a:extLst>
            </p:cNvPr>
            <p:cNvCxnSpPr>
              <a:cxnSpLocks/>
              <a:stCxn id="212" idx="6"/>
              <a:endCxn id="217" idx="2"/>
            </p:cNvCxnSpPr>
            <p:nvPr/>
          </p:nvCxnSpPr>
          <p:spPr>
            <a:xfrm>
              <a:off x="2164362" y="5517683"/>
              <a:ext cx="431286" cy="9960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A8A07E5-202F-432C-A05D-EBE15A926FE6}"/>
                </a:ext>
              </a:extLst>
            </p:cNvPr>
            <p:cNvCxnSpPr>
              <a:cxnSpLocks/>
              <a:stCxn id="211" idx="6"/>
              <a:endCxn id="218" idx="2"/>
            </p:cNvCxnSpPr>
            <p:nvPr/>
          </p:nvCxnSpPr>
          <p:spPr>
            <a:xfrm flipH="1">
              <a:off x="2380447" y="5515387"/>
              <a:ext cx="213865" cy="10276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55838F5A-0022-4A73-BC09-5A0CEF51F08D}"/>
                </a:ext>
              </a:extLst>
            </p:cNvPr>
            <p:cNvCxnSpPr>
              <a:cxnSpLocks/>
              <a:stCxn id="216" idx="6"/>
              <a:endCxn id="218" idx="2"/>
            </p:cNvCxnSpPr>
            <p:nvPr/>
          </p:nvCxnSpPr>
          <p:spPr>
            <a:xfrm>
              <a:off x="2379732" y="5516250"/>
              <a:ext cx="715" cy="10190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5122E1A-E2F2-4377-A5AC-FBE14404103F}"/>
                </a:ext>
              </a:extLst>
            </p:cNvPr>
            <p:cNvCxnSpPr>
              <a:cxnSpLocks/>
              <a:stCxn id="212" idx="6"/>
              <a:endCxn id="218" idx="2"/>
            </p:cNvCxnSpPr>
            <p:nvPr/>
          </p:nvCxnSpPr>
          <p:spPr>
            <a:xfrm>
              <a:off x="2164362" y="5517683"/>
              <a:ext cx="216085" cy="10047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DCA7E53F-573F-4821-A4B8-7A23CAC2A0C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715492" y="4717389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A1306544-536A-4B11-889E-D3CF95AFB46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02055" y="4715499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DB0952DC-ACF3-4801-9490-AA71CAFA82B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290045" y="4715499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114527E6-AFFE-46A1-9D78-5AA32B2592E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075931" y="4715499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8B58718E-BD4B-4902-B5EF-BEF064DFA7B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076803" y="5339436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28617546-3644-473E-BB83-6AC5442557C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291812" y="5031654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F78DD626-BA7D-4F39-983D-74A4FC82433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075771" y="5030987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79737852-BFAE-45A9-8E31-20D5825F1A2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292173" y="5338003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6C52E9E4-8145-48D0-83D3-2541BED7205D}"/>
                </a:ext>
              </a:extLst>
            </p:cNvPr>
            <p:cNvCxnSpPr>
              <a:cxnSpLocks/>
              <a:stCxn id="207" idx="6"/>
              <a:endCxn id="225" idx="2"/>
            </p:cNvCxnSpPr>
            <p:nvPr/>
          </p:nvCxnSpPr>
          <p:spPr>
            <a:xfrm>
              <a:off x="2803052" y="4895637"/>
              <a:ext cx="2435" cy="13318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28632255-75CF-483C-8F7A-F4BAE6D106C0}"/>
                </a:ext>
              </a:extLst>
            </p:cNvPr>
            <p:cNvCxnSpPr>
              <a:cxnSpLocks/>
              <a:stCxn id="225" idx="2"/>
              <a:endCxn id="208" idx="6"/>
            </p:cNvCxnSpPr>
            <p:nvPr/>
          </p:nvCxnSpPr>
          <p:spPr>
            <a:xfrm flipH="1" flipV="1">
              <a:off x="2589615" y="4893747"/>
              <a:ext cx="215872" cy="13507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44420DAB-1330-4F5A-B938-A1906070275A}"/>
                </a:ext>
              </a:extLst>
            </p:cNvPr>
            <p:cNvCxnSpPr>
              <a:cxnSpLocks/>
              <a:stCxn id="225" idx="2"/>
              <a:endCxn id="209" idx="6"/>
            </p:cNvCxnSpPr>
            <p:nvPr/>
          </p:nvCxnSpPr>
          <p:spPr>
            <a:xfrm flipH="1" flipV="1">
              <a:off x="2377605" y="4893747"/>
              <a:ext cx="427882" cy="13507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D2DEAAC1-7815-461A-AB3B-13EFEB964275}"/>
                </a:ext>
              </a:extLst>
            </p:cNvPr>
            <p:cNvCxnSpPr>
              <a:cxnSpLocks/>
              <a:stCxn id="225" idx="6"/>
              <a:endCxn id="226" idx="2"/>
            </p:cNvCxnSpPr>
            <p:nvPr/>
          </p:nvCxnSpPr>
          <p:spPr>
            <a:xfrm>
              <a:off x="2805487" y="5203938"/>
              <a:ext cx="3810" cy="13719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55ECF306-E153-4AA1-A4EC-A411D92CD1E7}"/>
                </a:ext>
              </a:extLst>
            </p:cNvPr>
            <p:cNvCxnSpPr>
              <a:cxnSpLocks/>
              <a:stCxn id="213" idx="6"/>
              <a:endCxn id="226" idx="2"/>
            </p:cNvCxnSpPr>
            <p:nvPr/>
          </p:nvCxnSpPr>
          <p:spPr>
            <a:xfrm>
              <a:off x="2592112" y="5206939"/>
              <a:ext cx="217185" cy="13419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C7850243-59F8-4CA5-9942-78AC3F9D0A96}"/>
                </a:ext>
              </a:extLst>
            </p:cNvPr>
            <p:cNvCxnSpPr>
              <a:cxnSpLocks/>
              <a:stCxn id="211" idx="2"/>
              <a:endCxn id="225" idx="6"/>
            </p:cNvCxnSpPr>
            <p:nvPr/>
          </p:nvCxnSpPr>
          <p:spPr>
            <a:xfrm flipV="1">
              <a:off x="2594313" y="5203938"/>
              <a:ext cx="211174" cy="136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C5D04CA5-BA67-4330-8FEB-FAE5C5232CF7}"/>
                </a:ext>
              </a:extLst>
            </p:cNvPr>
            <p:cNvCxnSpPr>
              <a:cxnSpLocks/>
              <a:stCxn id="214" idx="6"/>
              <a:endCxn id="226" idx="2"/>
            </p:cNvCxnSpPr>
            <p:nvPr/>
          </p:nvCxnSpPr>
          <p:spPr>
            <a:xfrm>
              <a:off x="2379371" y="5209901"/>
              <a:ext cx="429926" cy="13123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DFD2E50E-29DA-45E3-A328-E79001897EA0}"/>
                </a:ext>
              </a:extLst>
            </p:cNvPr>
            <p:cNvCxnSpPr>
              <a:cxnSpLocks/>
              <a:stCxn id="215" idx="6"/>
              <a:endCxn id="226" idx="2"/>
            </p:cNvCxnSpPr>
            <p:nvPr/>
          </p:nvCxnSpPr>
          <p:spPr>
            <a:xfrm>
              <a:off x="2163330" y="5209234"/>
              <a:ext cx="645967" cy="13189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9B338C22-B1A2-4132-A6B4-FE6B4A0DF9FF}"/>
                </a:ext>
              </a:extLst>
            </p:cNvPr>
            <p:cNvCxnSpPr>
              <a:cxnSpLocks/>
              <a:stCxn id="217" idx="2"/>
              <a:endCxn id="226" idx="6"/>
            </p:cNvCxnSpPr>
            <p:nvPr/>
          </p:nvCxnSpPr>
          <p:spPr>
            <a:xfrm flipV="1">
              <a:off x="2595649" y="5516251"/>
              <a:ext cx="213648" cy="10104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C18FF616-3798-4ED2-AA5E-6C953B779E45}"/>
                </a:ext>
              </a:extLst>
            </p:cNvPr>
            <p:cNvCxnSpPr>
              <a:cxnSpLocks/>
              <a:stCxn id="218" idx="2"/>
              <a:endCxn id="226" idx="6"/>
            </p:cNvCxnSpPr>
            <p:nvPr/>
          </p:nvCxnSpPr>
          <p:spPr>
            <a:xfrm flipV="1">
              <a:off x="2380447" y="5516251"/>
              <a:ext cx="428850" cy="10190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26585A55-A9FE-4882-A1F0-64077997D51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06754" y="5337140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25121794-6310-41CA-81E8-49B966ADD5B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04553" y="5028692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F4BCFA85-4F0C-4C79-95D6-2E510BC637E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717928" y="5025691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D0070ED6-422F-4D08-8244-AA545CACC32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721738" y="5338004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277C31ED-F824-4F9A-8594-2809269D21E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08090" y="5614162"/>
              <a:ext cx="175118" cy="181376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DF759A0C-9CF1-4DFC-8782-C503A861BC0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292888" y="5615024"/>
              <a:ext cx="175118" cy="181376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6F8AB8C6-0F7A-4146-BE91-3248A10A8587}"/>
              </a:ext>
            </a:extLst>
          </p:cNvPr>
          <p:cNvCxnSpPr>
            <a:cxnSpLocks/>
          </p:cNvCxnSpPr>
          <p:nvPr/>
        </p:nvCxnSpPr>
        <p:spPr>
          <a:xfrm>
            <a:off x="1537265" y="2292916"/>
            <a:ext cx="10156784" cy="0"/>
          </a:xfrm>
          <a:prstGeom prst="line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25146D47-B299-4A83-A65D-150C4EA83D09}"/>
              </a:ext>
            </a:extLst>
          </p:cNvPr>
          <p:cNvSpPr txBox="1"/>
          <p:nvPr/>
        </p:nvSpPr>
        <p:spPr>
          <a:xfrm>
            <a:off x="1034251" y="2060850"/>
            <a:ext cx="56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85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E98536-017C-495B-979A-A20719BEE73D}"/>
              </a:ext>
            </a:extLst>
          </p:cNvPr>
          <p:cNvSpPr/>
          <p:nvPr/>
        </p:nvSpPr>
        <p:spPr>
          <a:xfrm>
            <a:off x="2777923" y="2584007"/>
            <a:ext cx="416687" cy="72176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46248605-A6EC-400A-A420-C06EC8501FF0}"/>
              </a:ext>
            </a:extLst>
          </p:cNvPr>
          <p:cNvSpPr/>
          <p:nvPr/>
        </p:nvSpPr>
        <p:spPr>
          <a:xfrm>
            <a:off x="5887812" y="2511705"/>
            <a:ext cx="416687" cy="7911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2ABA54A0-51E1-42DE-A574-4F759BDDAF84}"/>
              </a:ext>
            </a:extLst>
          </p:cNvPr>
          <p:cNvSpPr/>
          <p:nvPr/>
        </p:nvSpPr>
        <p:spPr>
          <a:xfrm>
            <a:off x="9463054" y="2166385"/>
            <a:ext cx="416687" cy="11337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15FE7B00-35C8-4102-A636-D7C9DF9387F9}"/>
              </a:ext>
            </a:extLst>
          </p:cNvPr>
          <p:cNvSpPr txBox="1"/>
          <p:nvPr/>
        </p:nvSpPr>
        <p:spPr>
          <a:xfrm>
            <a:off x="3227434" y="2349130"/>
            <a:ext cx="68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82%</a:t>
            </a: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48672EA4-82CA-4910-AD59-D3AE869F92EA}"/>
              </a:ext>
            </a:extLst>
          </p:cNvPr>
          <p:cNvSpPr txBox="1"/>
          <p:nvPr/>
        </p:nvSpPr>
        <p:spPr>
          <a:xfrm>
            <a:off x="6319519" y="2303313"/>
            <a:ext cx="68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83%</a:t>
            </a:r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596A81B3-052E-4975-9DB3-BA27DC1E8821}"/>
              </a:ext>
            </a:extLst>
          </p:cNvPr>
          <p:cNvSpPr txBox="1"/>
          <p:nvPr/>
        </p:nvSpPr>
        <p:spPr>
          <a:xfrm>
            <a:off x="9887950" y="1789423"/>
            <a:ext cx="68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86%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C3C00E-83A5-406B-8C5E-79A56DCF99F9}"/>
              </a:ext>
            </a:extLst>
          </p:cNvPr>
          <p:cNvGrpSpPr/>
          <p:nvPr/>
        </p:nvGrpSpPr>
        <p:grpSpPr>
          <a:xfrm>
            <a:off x="5596629" y="4463429"/>
            <a:ext cx="983731" cy="1203568"/>
            <a:chOff x="5510476" y="4476640"/>
            <a:chExt cx="1583363" cy="1937202"/>
          </a:xfrm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FE209F34-1264-4E34-8DB1-870244440CA1}"/>
                </a:ext>
              </a:extLst>
            </p:cNvPr>
            <p:cNvSpPr/>
            <p:nvPr/>
          </p:nvSpPr>
          <p:spPr>
            <a:xfrm>
              <a:off x="5510476" y="4476640"/>
              <a:ext cx="1583363" cy="1937202"/>
            </a:xfrm>
            <a:prstGeom prst="rect">
              <a:avLst/>
            </a:prstGeom>
            <a:solidFill>
              <a:schemeClr val="accent6">
                <a:lumMod val="75000"/>
                <a:alpha val="11000"/>
              </a:schemeClr>
            </a:solidFill>
            <a:ln w="3810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6538FBEE-C5D0-4B17-9845-CF208226663F}"/>
                </a:ext>
              </a:extLst>
            </p:cNvPr>
            <p:cNvGrpSpPr/>
            <p:nvPr/>
          </p:nvGrpSpPr>
          <p:grpSpPr>
            <a:xfrm>
              <a:off x="5634818" y="4595370"/>
              <a:ext cx="1326398" cy="1732417"/>
              <a:chOff x="9442173" y="3123516"/>
              <a:chExt cx="1326398" cy="1732417"/>
            </a:xfrm>
          </p:grpSpPr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8507B5F7-F50E-4E1F-9F24-2026FF73D86A}"/>
                  </a:ext>
                </a:extLst>
              </p:cNvPr>
              <p:cNvCxnSpPr>
                <a:cxnSpLocks/>
                <a:stCxn id="314" idx="6"/>
                <a:endCxn id="362" idx="2"/>
              </p:cNvCxnSpPr>
              <p:nvPr/>
            </p:nvCxnSpPr>
            <p:spPr>
              <a:xfrm flipH="1">
                <a:off x="10279339" y="3408874"/>
                <a:ext cx="340054" cy="219539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129DEE7F-449B-4C38-B9DA-97C28430F98F}"/>
                  </a:ext>
                </a:extLst>
              </p:cNvPr>
              <p:cNvCxnSpPr>
                <a:cxnSpLocks/>
                <a:stCxn id="314" idx="6"/>
                <a:endCxn id="363" idx="2"/>
              </p:cNvCxnSpPr>
              <p:nvPr/>
            </p:nvCxnSpPr>
            <p:spPr>
              <a:xfrm flipH="1">
                <a:off x="9936384" y="3408874"/>
                <a:ext cx="683009" cy="224315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E9014639-4E08-4976-88A5-738606B2EE2D}"/>
                  </a:ext>
                </a:extLst>
              </p:cNvPr>
              <p:cNvCxnSpPr>
                <a:cxnSpLocks/>
                <a:stCxn id="317" idx="6"/>
                <a:endCxn id="362" idx="2"/>
              </p:cNvCxnSpPr>
              <p:nvPr/>
            </p:nvCxnSpPr>
            <p:spPr>
              <a:xfrm>
                <a:off x="10275316" y="3405826"/>
                <a:ext cx="4023" cy="222587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05E2ACF9-4B94-4EDC-8A66-470A26075657}"/>
                  </a:ext>
                </a:extLst>
              </p:cNvPr>
              <p:cNvCxnSpPr>
                <a:cxnSpLocks/>
                <a:stCxn id="317" idx="6"/>
                <a:endCxn id="363" idx="2"/>
              </p:cNvCxnSpPr>
              <p:nvPr/>
            </p:nvCxnSpPr>
            <p:spPr>
              <a:xfrm flipH="1">
                <a:off x="9936384" y="3405826"/>
                <a:ext cx="338932" cy="227363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D14CAEED-2748-4DC0-9E18-6687C65F1939}"/>
                  </a:ext>
                </a:extLst>
              </p:cNvPr>
              <p:cNvCxnSpPr>
                <a:cxnSpLocks/>
                <a:stCxn id="320" idx="6"/>
                <a:endCxn id="362" idx="2"/>
              </p:cNvCxnSpPr>
              <p:nvPr/>
            </p:nvCxnSpPr>
            <p:spPr>
              <a:xfrm>
                <a:off x="9933538" y="3405826"/>
                <a:ext cx="345801" cy="222587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55349424-9B65-4DAE-81A0-8C45B8DCD46C}"/>
                  </a:ext>
                </a:extLst>
              </p:cNvPr>
              <p:cNvCxnSpPr>
                <a:cxnSpLocks/>
                <a:stCxn id="320" idx="6"/>
                <a:endCxn id="363" idx="2"/>
              </p:cNvCxnSpPr>
              <p:nvPr/>
            </p:nvCxnSpPr>
            <p:spPr>
              <a:xfrm>
                <a:off x="9933538" y="3405826"/>
                <a:ext cx="2846" cy="227363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1E5E807E-568B-42D3-8C40-A74595BA27E4}"/>
                  </a:ext>
                </a:extLst>
              </p:cNvPr>
              <p:cNvCxnSpPr>
                <a:cxnSpLocks/>
                <a:stCxn id="323" idx="6"/>
                <a:endCxn id="362" idx="2"/>
              </p:cNvCxnSpPr>
              <p:nvPr/>
            </p:nvCxnSpPr>
            <p:spPr>
              <a:xfrm>
                <a:off x="9588369" y="3405826"/>
                <a:ext cx="690970" cy="222587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AF84308C-3C8C-40FF-BAA5-D3AC546921B2}"/>
                  </a:ext>
                </a:extLst>
              </p:cNvPr>
              <p:cNvCxnSpPr>
                <a:cxnSpLocks/>
                <a:stCxn id="323" idx="6"/>
                <a:endCxn id="363" idx="2"/>
              </p:cNvCxnSpPr>
              <p:nvPr/>
            </p:nvCxnSpPr>
            <p:spPr>
              <a:xfrm>
                <a:off x="9588369" y="3405826"/>
                <a:ext cx="348015" cy="227363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5528A3E2-84B1-4E64-AB46-E49731046E29}"/>
                  </a:ext>
                </a:extLst>
              </p:cNvPr>
              <p:cNvCxnSpPr>
                <a:cxnSpLocks/>
                <a:stCxn id="362" idx="6"/>
                <a:endCxn id="360" idx="2"/>
              </p:cNvCxnSpPr>
              <p:nvPr/>
            </p:nvCxnSpPr>
            <p:spPr>
              <a:xfrm>
                <a:off x="10279339" y="3910717"/>
                <a:ext cx="3548" cy="21494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C4B6DB7E-5704-4887-A46E-A5DF829FDF25}"/>
                  </a:ext>
                </a:extLst>
              </p:cNvPr>
              <p:cNvCxnSpPr>
                <a:cxnSpLocks/>
                <a:stCxn id="362" idx="6"/>
                <a:endCxn id="361" idx="2"/>
              </p:cNvCxnSpPr>
              <p:nvPr/>
            </p:nvCxnSpPr>
            <p:spPr>
              <a:xfrm flipH="1">
                <a:off x="9589772" y="3910717"/>
                <a:ext cx="689567" cy="218641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51C6AE1E-E574-4E8F-9C65-E9CDD6F2C56A}"/>
                  </a:ext>
                </a:extLst>
              </p:cNvPr>
              <p:cNvCxnSpPr>
                <a:cxnSpLocks/>
                <a:stCxn id="363" idx="6"/>
                <a:endCxn id="360" idx="2"/>
              </p:cNvCxnSpPr>
              <p:nvPr/>
            </p:nvCxnSpPr>
            <p:spPr>
              <a:xfrm>
                <a:off x="9936384" y="3915493"/>
                <a:ext cx="346503" cy="210164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67271E52-F3AB-4D9A-889A-E8DC8C0F2196}"/>
                  </a:ext>
                </a:extLst>
              </p:cNvPr>
              <p:cNvCxnSpPr>
                <a:cxnSpLocks/>
                <a:stCxn id="363" idx="6"/>
                <a:endCxn id="361" idx="2"/>
              </p:cNvCxnSpPr>
              <p:nvPr/>
            </p:nvCxnSpPr>
            <p:spPr>
              <a:xfrm flipH="1">
                <a:off x="9589772" y="3915493"/>
                <a:ext cx="346612" cy="213865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D830EE74-0818-415B-B35D-E9564BBA3C43}"/>
                  </a:ext>
                </a:extLst>
              </p:cNvPr>
              <p:cNvCxnSpPr>
                <a:cxnSpLocks/>
                <a:stCxn id="362" idx="6"/>
                <a:endCxn id="364" idx="2"/>
              </p:cNvCxnSpPr>
              <p:nvPr/>
            </p:nvCxnSpPr>
            <p:spPr>
              <a:xfrm flipH="1">
                <a:off x="9936966" y="3910717"/>
                <a:ext cx="342373" cy="216331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6AAD0304-17E3-4D1A-9F70-B8A2DF0148C3}"/>
                  </a:ext>
                </a:extLst>
              </p:cNvPr>
              <p:cNvCxnSpPr>
                <a:cxnSpLocks/>
                <a:stCxn id="363" idx="6"/>
                <a:endCxn id="364" idx="2"/>
              </p:cNvCxnSpPr>
              <p:nvPr/>
            </p:nvCxnSpPr>
            <p:spPr>
              <a:xfrm>
                <a:off x="9936384" y="3915493"/>
                <a:ext cx="582" cy="211555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F408563B-C37A-44F5-BFAE-1486B684067C}"/>
                  </a:ext>
                </a:extLst>
              </p:cNvPr>
              <p:cNvCxnSpPr>
                <a:cxnSpLocks/>
                <a:stCxn id="360" idx="6"/>
                <a:endCxn id="366" idx="2"/>
              </p:cNvCxnSpPr>
              <p:nvPr/>
            </p:nvCxnSpPr>
            <p:spPr>
              <a:xfrm>
                <a:off x="10282887" y="4407961"/>
                <a:ext cx="2154" cy="164277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FB1D56A1-490E-483D-837A-5675F45474CD}"/>
                  </a:ext>
                </a:extLst>
              </p:cNvPr>
              <p:cNvCxnSpPr>
                <a:cxnSpLocks/>
                <a:stCxn id="364" idx="6"/>
                <a:endCxn id="366" idx="2"/>
              </p:cNvCxnSpPr>
              <p:nvPr/>
            </p:nvCxnSpPr>
            <p:spPr>
              <a:xfrm>
                <a:off x="9936966" y="4409352"/>
                <a:ext cx="348075" cy="162886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11A9BEF2-1F9C-4A1E-AC87-59A5221C5989}"/>
                  </a:ext>
                </a:extLst>
              </p:cNvPr>
              <p:cNvCxnSpPr>
                <a:cxnSpLocks/>
                <a:stCxn id="361" idx="6"/>
                <a:endCxn id="366" idx="2"/>
              </p:cNvCxnSpPr>
              <p:nvPr/>
            </p:nvCxnSpPr>
            <p:spPr>
              <a:xfrm>
                <a:off x="9589772" y="4411662"/>
                <a:ext cx="695269" cy="160576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4ABC74C2-FF56-4D89-ABD0-47B88F5CA2F3}"/>
                  </a:ext>
                </a:extLst>
              </p:cNvPr>
              <p:cNvCxnSpPr>
                <a:cxnSpLocks/>
                <a:stCxn id="360" idx="6"/>
                <a:endCxn id="367" idx="2"/>
              </p:cNvCxnSpPr>
              <p:nvPr/>
            </p:nvCxnSpPr>
            <p:spPr>
              <a:xfrm flipH="1">
                <a:off x="9938119" y="4407961"/>
                <a:ext cx="344768" cy="165668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C0FB34F3-F420-4828-8BBD-B2135E3C6678}"/>
                  </a:ext>
                </a:extLst>
              </p:cNvPr>
              <p:cNvCxnSpPr>
                <a:cxnSpLocks/>
                <a:stCxn id="364" idx="6"/>
                <a:endCxn id="367" idx="2"/>
              </p:cNvCxnSpPr>
              <p:nvPr/>
            </p:nvCxnSpPr>
            <p:spPr>
              <a:xfrm>
                <a:off x="9936966" y="4409352"/>
                <a:ext cx="1153" cy="164277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8E140C44-E573-4662-BF93-6C47783C28BB}"/>
                  </a:ext>
                </a:extLst>
              </p:cNvPr>
              <p:cNvCxnSpPr>
                <a:cxnSpLocks/>
                <a:stCxn id="361" idx="6"/>
                <a:endCxn id="367" idx="2"/>
              </p:cNvCxnSpPr>
              <p:nvPr/>
            </p:nvCxnSpPr>
            <p:spPr>
              <a:xfrm>
                <a:off x="9589772" y="4411662"/>
                <a:ext cx="348347" cy="161967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7EA1C86C-7F4A-4A8F-9894-22701B934A2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0478238" y="3121523"/>
                <a:ext cx="282310" cy="29239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C0BA2B0E-CA51-45F4-BB4C-DE523FCCDE7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0134161" y="3118475"/>
                <a:ext cx="282310" cy="29239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2377E845-AC84-481C-B99A-4D625656225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792383" y="3118475"/>
                <a:ext cx="282310" cy="29239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5D9C603C-939F-429E-B0D6-0DA5BB6341B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447214" y="3118475"/>
                <a:ext cx="282310" cy="29239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5BDD192F-5006-4451-AC3A-DB7DFA833499}"/>
                  </a:ext>
                </a:extLst>
              </p:cNvPr>
              <p:cNvCxnSpPr>
                <a:cxnSpLocks/>
                <a:stCxn id="365" idx="2"/>
                <a:endCxn id="362" idx="6"/>
              </p:cNvCxnSpPr>
              <p:nvPr/>
            </p:nvCxnSpPr>
            <p:spPr>
              <a:xfrm flipH="1" flipV="1">
                <a:off x="10279339" y="3910717"/>
                <a:ext cx="343036" cy="213586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4890A8DF-91D9-4618-8F0A-BB50C1B5A31E}"/>
                  </a:ext>
                </a:extLst>
              </p:cNvPr>
              <p:cNvCxnSpPr>
                <a:cxnSpLocks/>
                <a:stCxn id="365" idx="2"/>
                <a:endCxn id="363" idx="6"/>
              </p:cNvCxnSpPr>
              <p:nvPr/>
            </p:nvCxnSpPr>
            <p:spPr>
              <a:xfrm flipH="1" flipV="1">
                <a:off x="9936384" y="3915493"/>
                <a:ext cx="685991" cy="20881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3A2AC01C-1802-4EC1-AC92-4B7D7E1D4171}"/>
                  </a:ext>
                </a:extLst>
              </p:cNvPr>
              <p:cNvCxnSpPr>
                <a:cxnSpLocks/>
                <a:stCxn id="365" idx="6"/>
                <a:endCxn id="366" idx="2"/>
              </p:cNvCxnSpPr>
              <p:nvPr/>
            </p:nvCxnSpPr>
            <p:spPr>
              <a:xfrm flipH="1">
                <a:off x="10285041" y="4406607"/>
                <a:ext cx="337334" cy="165631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703B77DB-E624-4B75-9FE4-93DCD7800A82}"/>
                  </a:ext>
                </a:extLst>
              </p:cNvPr>
              <p:cNvCxnSpPr>
                <a:cxnSpLocks/>
                <a:stCxn id="365" idx="6"/>
                <a:endCxn id="367" idx="2"/>
              </p:cNvCxnSpPr>
              <p:nvPr/>
            </p:nvCxnSpPr>
            <p:spPr>
              <a:xfrm flipH="1">
                <a:off x="9938119" y="4406607"/>
                <a:ext cx="684256" cy="167022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07778236-60FA-4CFB-AE09-1D642842293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0141735" y="4120612"/>
                <a:ext cx="282304" cy="292393"/>
              </a:xfrm>
              <a:prstGeom prst="ellipse">
                <a:avLst/>
              </a:prstGeom>
              <a:solidFill>
                <a:schemeClr val="accent2">
                  <a:lumMod val="50000"/>
                  <a:lumOff val="5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07F12459-5454-42DC-A8BE-06D09380480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448620" y="4124313"/>
                <a:ext cx="282304" cy="292393"/>
              </a:xfrm>
              <a:prstGeom prst="ellipse">
                <a:avLst/>
              </a:prstGeom>
              <a:solidFill>
                <a:schemeClr val="accent2">
                  <a:lumMod val="50000"/>
                  <a:lumOff val="5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52EA160D-D536-4FBB-A5CB-80F9772E41D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0138187" y="3623368"/>
                <a:ext cx="282304" cy="292393"/>
              </a:xfrm>
              <a:prstGeom prst="ellipse">
                <a:avLst/>
              </a:prstGeom>
              <a:solidFill>
                <a:schemeClr val="accent2">
                  <a:lumMod val="50000"/>
                  <a:lumOff val="5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61F11467-5EFE-4BAE-BCAB-F14D66C7E78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795232" y="3628144"/>
                <a:ext cx="282304" cy="292393"/>
              </a:xfrm>
              <a:prstGeom prst="ellipse">
                <a:avLst/>
              </a:prstGeom>
              <a:solidFill>
                <a:schemeClr val="accent2">
                  <a:lumMod val="50000"/>
                  <a:lumOff val="5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21D35393-77CF-401B-9B4B-124B0C2A1CA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795814" y="4122003"/>
                <a:ext cx="282304" cy="292393"/>
              </a:xfrm>
              <a:prstGeom prst="ellipse">
                <a:avLst/>
              </a:prstGeom>
              <a:solidFill>
                <a:schemeClr val="accent2">
                  <a:lumMod val="50000"/>
                  <a:lumOff val="5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0184603E-F82B-4E52-A6F8-C4484F6367F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0481223" y="4119258"/>
                <a:ext cx="282304" cy="292393"/>
              </a:xfrm>
              <a:prstGeom prst="ellipse">
                <a:avLst/>
              </a:prstGeom>
              <a:solidFill>
                <a:schemeClr val="accent2">
                  <a:lumMod val="50000"/>
                  <a:lumOff val="5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E5FDFD91-556B-43CE-B046-3A557107CD5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0143889" y="4567193"/>
                <a:ext cx="282304" cy="292393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C77D5875-1AC7-4878-ABC9-C24CF9F06D8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796967" y="4568584"/>
                <a:ext cx="282304" cy="292393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1330E570-4B65-4914-93A7-F8D4A4127F4E}"/>
              </a:ext>
            </a:extLst>
          </p:cNvPr>
          <p:cNvGrpSpPr/>
          <p:nvPr/>
        </p:nvGrpSpPr>
        <p:grpSpPr>
          <a:xfrm>
            <a:off x="8461922" y="4463429"/>
            <a:ext cx="982185" cy="1203568"/>
            <a:chOff x="2002714" y="4648623"/>
            <a:chExt cx="982185" cy="1203568"/>
          </a:xfrm>
        </p:grpSpPr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5D3B118D-836E-435F-856E-00B0489A1AE5}"/>
                </a:ext>
              </a:extLst>
            </p:cNvPr>
            <p:cNvSpPr/>
            <p:nvPr/>
          </p:nvSpPr>
          <p:spPr>
            <a:xfrm>
              <a:off x="2002714" y="4648623"/>
              <a:ext cx="982185" cy="1203568"/>
            </a:xfrm>
            <a:prstGeom prst="rect">
              <a:avLst/>
            </a:prstGeom>
            <a:solidFill>
              <a:srgbClr val="C00000">
                <a:alpha val="11000"/>
              </a:srgbClr>
            </a:solidFill>
            <a:ln w="3810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32AA7837-1FEA-460C-9127-B6B8D605E8B7}"/>
                </a:ext>
              </a:extLst>
            </p:cNvPr>
            <p:cNvCxnSpPr>
              <a:cxnSpLocks/>
              <a:stCxn id="539" idx="6"/>
              <a:endCxn id="562" idx="2"/>
            </p:cNvCxnSpPr>
            <p:nvPr/>
          </p:nvCxnSpPr>
          <p:spPr>
            <a:xfrm flipH="1">
              <a:off x="2592111" y="4895638"/>
              <a:ext cx="210941" cy="13618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84032045-AEAB-47E3-905B-F965500BD9CA}"/>
                </a:ext>
              </a:extLst>
            </p:cNvPr>
            <p:cNvCxnSpPr>
              <a:cxnSpLocks/>
              <a:stCxn id="539" idx="6"/>
              <a:endCxn id="548" idx="2"/>
            </p:cNvCxnSpPr>
            <p:nvPr/>
          </p:nvCxnSpPr>
          <p:spPr>
            <a:xfrm flipH="1">
              <a:off x="2379371" y="4895638"/>
              <a:ext cx="423681" cy="13914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605A015D-6D01-4A78-B2D0-D7C699C092C5}"/>
                </a:ext>
              </a:extLst>
            </p:cNvPr>
            <p:cNvCxnSpPr>
              <a:cxnSpLocks/>
              <a:stCxn id="539" idx="6"/>
              <a:endCxn id="549" idx="2"/>
            </p:cNvCxnSpPr>
            <p:nvPr/>
          </p:nvCxnSpPr>
          <p:spPr>
            <a:xfrm flipH="1">
              <a:off x="2163330" y="4895638"/>
              <a:ext cx="639722" cy="13847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44271F41-11F3-4F36-BBCC-B572F00BB45C}"/>
                </a:ext>
              </a:extLst>
            </p:cNvPr>
            <p:cNvCxnSpPr>
              <a:cxnSpLocks/>
              <a:stCxn id="544" idx="6"/>
              <a:endCxn id="562" idx="2"/>
            </p:cNvCxnSpPr>
            <p:nvPr/>
          </p:nvCxnSpPr>
          <p:spPr>
            <a:xfrm>
              <a:off x="2589616" y="4893747"/>
              <a:ext cx="2496" cy="138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6920A34A-7C6E-4F69-ACDF-8844F10DBF86}"/>
                </a:ext>
              </a:extLst>
            </p:cNvPr>
            <p:cNvCxnSpPr>
              <a:cxnSpLocks/>
              <a:stCxn id="544" idx="6"/>
              <a:endCxn id="548" idx="2"/>
            </p:cNvCxnSpPr>
            <p:nvPr/>
          </p:nvCxnSpPr>
          <p:spPr>
            <a:xfrm flipH="1">
              <a:off x="2379371" y="4893747"/>
              <a:ext cx="210245" cy="141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FD59EB94-4C6D-4E79-9C68-6951A18AAA12}"/>
                </a:ext>
              </a:extLst>
            </p:cNvPr>
            <p:cNvCxnSpPr>
              <a:cxnSpLocks/>
              <a:stCxn id="544" idx="6"/>
              <a:endCxn id="549" idx="2"/>
            </p:cNvCxnSpPr>
            <p:nvPr/>
          </p:nvCxnSpPr>
          <p:spPr>
            <a:xfrm flipH="1">
              <a:off x="2163330" y="4893747"/>
              <a:ext cx="426286" cy="1403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83DA0EE0-ACC2-4715-85B9-D8BDB2ADBBD4}"/>
                </a:ext>
              </a:extLst>
            </p:cNvPr>
            <p:cNvCxnSpPr>
              <a:cxnSpLocks/>
              <a:stCxn id="545" idx="6"/>
              <a:endCxn id="562" idx="2"/>
            </p:cNvCxnSpPr>
            <p:nvPr/>
          </p:nvCxnSpPr>
          <p:spPr>
            <a:xfrm>
              <a:off x="2377606" y="4893747"/>
              <a:ext cx="214506" cy="138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9ECD01E2-8873-4C52-ACB3-B50B638C5FF8}"/>
                </a:ext>
              </a:extLst>
            </p:cNvPr>
            <p:cNvCxnSpPr>
              <a:cxnSpLocks/>
              <a:stCxn id="545" idx="6"/>
              <a:endCxn id="548" idx="2"/>
            </p:cNvCxnSpPr>
            <p:nvPr/>
          </p:nvCxnSpPr>
          <p:spPr>
            <a:xfrm>
              <a:off x="2377606" y="4893747"/>
              <a:ext cx="1765" cy="141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F3426C0B-CB30-4D05-A53A-6512C67FE310}"/>
                </a:ext>
              </a:extLst>
            </p:cNvPr>
            <p:cNvCxnSpPr>
              <a:cxnSpLocks/>
              <a:stCxn id="545" idx="6"/>
              <a:endCxn id="549" idx="2"/>
            </p:cNvCxnSpPr>
            <p:nvPr/>
          </p:nvCxnSpPr>
          <p:spPr>
            <a:xfrm flipH="1">
              <a:off x="2163330" y="4893747"/>
              <a:ext cx="214276" cy="1403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2055077D-14C6-4212-A88A-9715D50B57BC}"/>
                </a:ext>
              </a:extLst>
            </p:cNvPr>
            <p:cNvCxnSpPr>
              <a:cxnSpLocks/>
              <a:stCxn id="546" idx="6"/>
              <a:endCxn id="562" idx="2"/>
            </p:cNvCxnSpPr>
            <p:nvPr/>
          </p:nvCxnSpPr>
          <p:spPr>
            <a:xfrm>
              <a:off x="2163492" y="4893747"/>
              <a:ext cx="428620" cy="13807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14A66D59-A55E-49C6-B8B0-2207C8F1B078}"/>
                </a:ext>
              </a:extLst>
            </p:cNvPr>
            <p:cNvCxnSpPr>
              <a:cxnSpLocks/>
              <a:stCxn id="546" idx="6"/>
              <a:endCxn id="548" idx="2"/>
            </p:cNvCxnSpPr>
            <p:nvPr/>
          </p:nvCxnSpPr>
          <p:spPr>
            <a:xfrm>
              <a:off x="2163492" y="4893747"/>
              <a:ext cx="215879" cy="1410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3A532D9F-E7EE-450B-B268-880F7A7B97C2}"/>
                </a:ext>
              </a:extLst>
            </p:cNvPr>
            <p:cNvCxnSpPr>
              <a:cxnSpLocks/>
              <a:stCxn id="546" idx="6"/>
              <a:endCxn id="549" idx="2"/>
            </p:cNvCxnSpPr>
            <p:nvPr/>
          </p:nvCxnSpPr>
          <p:spPr>
            <a:xfrm flipH="1">
              <a:off x="2163330" y="4893747"/>
              <a:ext cx="162" cy="1403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A86F79C1-65E6-45C0-9AE4-B9C7DC0A6E52}"/>
                </a:ext>
              </a:extLst>
            </p:cNvPr>
            <p:cNvCxnSpPr>
              <a:cxnSpLocks/>
              <a:stCxn id="562" idx="6"/>
              <a:endCxn id="561" idx="2"/>
            </p:cNvCxnSpPr>
            <p:nvPr/>
          </p:nvCxnSpPr>
          <p:spPr>
            <a:xfrm>
              <a:off x="2592111" y="5206939"/>
              <a:ext cx="2201" cy="133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E4FD11BE-49C4-4DC3-869C-7B7F8232DB9A}"/>
                </a:ext>
              </a:extLst>
            </p:cNvPr>
            <p:cNvCxnSpPr>
              <a:cxnSpLocks/>
              <a:stCxn id="562" idx="6"/>
              <a:endCxn id="547" idx="2"/>
            </p:cNvCxnSpPr>
            <p:nvPr/>
          </p:nvCxnSpPr>
          <p:spPr>
            <a:xfrm flipH="1">
              <a:off x="2164362" y="5206939"/>
              <a:ext cx="427749" cy="13562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451F539E-81FC-4912-9A54-8CAEF7D29583}"/>
                </a:ext>
              </a:extLst>
            </p:cNvPr>
            <p:cNvCxnSpPr>
              <a:cxnSpLocks/>
              <a:stCxn id="548" idx="6"/>
              <a:endCxn id="561" idx="2"/>
            </p:cNvCxnSpPr>
            <p:nvPr/>
          </p:nvCxnSpPr>
          <p:spPr>
            <a:xfrm>
              <a:off x="2379371" y="5209902"/>
              <a:ext cx="214941" cy="13036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36DD63F7-7EFB-4303-95BA-F44C6F7D1DB6}"/>
                </a:ext>
              </a:extLst>
            </p:cNvPr>
            <p:cNvCxnSpPr>
              <a:cxnSpLocks/>
              <a:stCxn id="548" idx="6"/>
              <a:endCxn id="547" idx="2"/>
            </p:cNvCxnSpPr>
            <p:nvPr/>
          </p:nvCxnSpPr>
          <p:spPr>
            <a:xfrm flipH="1">
              <a:off x="2164362" y="5209902"/>
              <a:ext cx="215009" cy="13266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BE87A553-F4C6-45FD-B410-E311116ED9F5}"/>
                </a:ext>
              </a:extLst>
            </p:cNvPr>
            <p:cNvCxnSpPr>
              <a:cxnSpLocks/>
              <a:stCxn id="549" idx="6"/>
              <a:endCxn id="561" idx="2"/>
            </p:cNvCxnSpPr>
            <p:nvPr/>
          </p:nvCxnSpPr>
          <p:spPr>
            <a:xfrm>
              <a:off x="2163330" y="5209234"/>
              <a:ext cx="430982" cy="13103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DA09F4B2-3785-4FF1-A9A4-DFEB113B1936}"/>
                </a:ext>
              </a:extLst>
            </p:cNvPr>
            <p:cNvCxnSpPr>
              <a:cxnSpLocks/>
              <a:stCxn id="549" idx="6"/>
              <a:endCxn id="547" idx="2"/>
            </p:cNvCxnSpPr>
            <p:nvPr/>
          </p:nvCxnSpPr>
          <p:spPr>
            <a:xfrm>
              <a:off x="2163330" y="5209234"/>
              <a:ext cx="1032" cy="133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DC82B26D-6365-4168-9F7F-41ED4BD69EDB}"/>
                </a:ext>
              </a:extLst>
            </p:cNvPr>
            <p:cNvCxnSpPr>
              <a:cxnSpLocks/>
              <a:stCxn id="562" idx="6"/>
              <a:endCxn id="550" idx="2"/>
            </p:cNvCxnSpPr>
            <p:nvPr/>
          </p:nvCxnSpPr>
          <p:spPr>
            <a:xfrm flipH="1">
              <a:off x="2379732" y="5206939"/>
              <a:ext cx="212379" cy="13419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5F0149D7-2462-42CE-AE03-25C2928AF9DC}"/>
                </a:ext>
              </a:extLst>
            </p:cNvPr>
            <p:cNvCxnSpPr>
              <a:cxnSpLocks/>
              <a:stCxn id="548" idx="6"/>
              <a:endCxn id="550" idx="2"/>
            </p:cNvCxnSpPr>
            <p:nvPr/>
          </p:nvCxnSpPr>
          <p:spPr>
            <a:xfrm>
              <a:off x="2379371" y="5209902"/>
              <a:ext cx="361" cy="1312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3EE66E04-FFE0-4411-8699-E1F0B2B501D6}"/>
                </a:ext>
              </a:extLst>
            </p:cNvPr>
            <p:cNvCxnSpPr>
              <a:cxnSpLocks/>
              <a:stCxn id="549" idx="6"/>
              <a:endCxn id="550" idx="2"/>
            </p:cNvCxnSpPr>
            <p:nvPr/>
          </p:nvCxnSpPr>
          <p:spPr>
            <a:xfrm>
              <a:off x="2163330" y="5209234"/>
              <a:ext cx="216402" cy="13189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16E8B40-3045-4EC4-B21C-08B01EE557CC}"/>
                </a:ext>
              </a:extLst>
            </p:cNvPr>
            <p:cNvCxnSpPr>
              <a:cxnSpLocks/>
              <a:stCxn id="561" idx="6"/>
              <a:endCxn id="565" idx="2"/>
            </p:cNvCxnSpPr>
            <p:nvPr/>
          </p:nvCxnSpPr>
          <p:spPr>
            <a:xfrm>
              <a:off x="2594312" y="5515387"/>
              <a:ext cx="1336" cy="10190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5C8DFB0D-E968-4C34-BFEB-C07905CCCED4}"/>
                </a:ext>
              </a:extLst>
            </p:cNvPr>
            <p:cNvCxnSpPr>
              <a:cxnSpLocks/>
              <a:stCxn id="550" idx="6"/>
              <a:endCxn id="565" idx="2"/>
            </p:cNvCxnSpPr>
            <p:nvPr/>
          </p:nvCxnSpPr>
          <p:spPr>
            <a:xfrm>
              <a:off x="2379732" y="5516250"/>
              <a:ext cx="215916" cy="10104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B8DEA673-B29E-4F7A-BCB2-E1C8D3F954B6}"/>
                </a:ext>
              </a:extLst>
            </p:cNvPr>
            <p:cNvCxnSpPr>
              <a:cxnSpLocks/>
              <a:stCxn id="547" idx="6"/>
              <a:endCxn id="565" idx="2"/>
            </p:cNvCxnSpPr>
            <p:nvPr/>
          </p:nvCxnSpPr>
          <p:spPr>
            <a:xfrm>
              <a:off x="2164362" y="5517683"/>
              <a:ext cx="431286" cy="9960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3F19702F-FBED-4EE4-A857-881B511D61C3}"/>
                </a:ext>
              </a:extLst>
            </p:cNvPr>
            <p:cNvCxnSpPr>
              <a:cxnSpLocks/>
              <a:stCxn id="561" idx="6"/>
              <a:endCxn id="566" idx="2"/>
            </p:cNvCxnSpPr>
            <p:nvPr/>
          </p:nvCxnSpPr>
          <p:spPr>
            <a:xfrm flipH="1">
              <a:off x="2380447" y="5515387"/>
              <a:ext cx="213865" cy="10276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F45789EC-E5DF-4F92-8514-CBF80A64639A}"/>
                </a:ext>
              </a:extLst>
            </p:cNvPr>
            <p:cNvCxnSpPr>
              <a:cxnSpLocks/>
              <a:stCxn id="550" idx="6"/>
              <a:endCxn id="566" idx="2"/>
            </p:cNvCxnSpPr>
            <p:nvPr/>
          </p:nvCxnSpPr>
          <p:spPr>
            <a:xfrm>
              <a:off x="2379732" y="5516250"/>
              <a:ext cx="715" cy="10190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1A0052A3-98E9-4AD2-A112-94A447DA6143}"/>
                </a:ext>
              </a:extLst>
            </p:cNvPr>
            <p:cNvCxnSpPr>
              <a:cxnSpLocks/>
              <a:stCxn id="547" idx="6"/>
              <a:endCxn id="566" idx="2"/>
            </p:cNvCxnSpPr>
            <p:nvPr/>
          </p:nvCxnSpPr>
          <p:spPr>
            <a:xfrm>
              <a:off x="2164362" y="5517683"/>
              <a:ext cx="216085" cy="10047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6F05386A-558C-417B-B726-E1CE001FDFF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715492" y="4717389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DF5AB0AE-D53C-452B-80B5-FD02B71BF41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02055" y="4715499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06D3FC84-5853-4E48-AF59-F3229EC574A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290045" y="4715499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3F7B7A27-7B3B-4643-A2A1-6BD031638CF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075931" y="4715499"/>
              <a:ext cx="175121" cy="181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89E05734-85CE-4E86-96EF-1B9CF798E5F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076803" y="5339436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4C563BE0-DF4C-47BA-8BB7-9325DF6B45E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291812" y="5031654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0BE7D802-F610-4381-8534-F6BEB045CE1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075771" y="5030987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A378C32A-7341-44D5-B8C5-22C73E419DD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292173" y="5338003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C1FCFAD5-8C46-48D4-9699-B78C98E73631}"/>
                </a:ext>
              </a:extLst>
            </p:cNvPr>
            <p:cNvCxnSpPr>
              <a:cxnSpLocks/>
              <a:stCxn id="539" idx="6"/>
              <a:endCxn id="563" idx="2"/>
            </p:cNvCxnSpPr>
            <p:nvPr/>
          </p:nvCxnSpPr>
          <p:spPr>
            <a:xfrm>
              <a:off x="2803052" y="4895637"/>
              <a:ext cx="2435" cy="13318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id="{782964ED-D2FE-4E75-A07D-54025642A6DC}"/>
                </a:ext>
              </a:extLst>
            </p:cNvPr>
            <p:cNvCxnSpPr>
              <a:cxnSpLocks/>
              <a:stCxn id="563" idx="2"/>
              <a:endCxn id="544" idx="6"/>
            </p:cNvCxnSpPr>
            <p:nvPr/>
          </p:nvCxnSpPr>
          <p:spPr>
            <a:xfrm flipH="1" flipV="1">
              <a:off x="2589615" y="4893747"/>
              <a:ext cx="215872" cy="13507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>
              <a:extLst>
                <a:ext uri="{FF2B5EF4-FFF2-40B4-BE49-F238E27FC236}">
                  <a16:creationId xmlns:a16="http://schemas.microsoft.com/office/drawing/2014/main" id="{E12FEAED-FA95-4814-8D7E-8763C0F7B961}"/>
                </a:ext>
              </a:extLst>
            </p:cNvPr>
            <p:cNvCxnSpPr>
              <a:cxnSpLocks/>
              <a:stCxn id="563" idx="2"/>
              <a:endCxn id="545" idx="6"/>
            </p:cNvCxnSpPr>
            <p:nvPr/>
          </p:nvCxnSpPr>
          <p:spPr>
            <a:xfrm flipH="1" flipV="1">
              <a:off x="2377605" y="4893747"/>
              <a:ext cx="427882" cy="13507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>
              <a:extLst>
                <a:ext uri="{FF2B5EF4-FFF2-40B4-BE49-F238E27FC236}">
                  <a16:creationId xmlns:a16="http://schemas.microsoft.com/office/drawing/2014/main" id="{4E2FADE0-9D83-41D3-B50C-E72EB88D212B}"/>
                </a:ext>
              </a:extLst>
            </p:cNvPr>
            <p:cNvCxnSpPr>
              <a:cxnSpLocks/>
              <a:stCxn id="563" idx="6"/>
              <a:endCxn id="564" idx="2"/>
            </p:cNvCxnSpPr>
            <p:nvPr/>
          </p:nvCxnSpPr>
          <p:spPr>
            <a:xfrm>
              <a:off x="2805487" y="5203938"/>
              <a:ext cx="3810" cy="13719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>
              <a:extLst>
                <a:ext uri="{FF2B5EF4-FFF2-40B4-BE49-F238E27FC236}">
                  <a16:creationId xmlns:a16="http://schemas.microsoft.com/office/drawing/2014/main" id="{403A539F-5A32-49F6-862A-53D8E2FCDF6D}"/>
                </a:ext>
              </a:extLst>
            </p:cNvPr>
            <p:cNvCxnSpPr>
              <a:cxnSpLocks/>
              <a:stCxn id="562" idx="6"/>
              <a:endCxn id="564" idx="2"/>
            </p:cNvCxnSpPr>
            <p:nvPr/>
          </p:nvCxnSpPr>
          <p:spPr>
            <a:xfrm>
              <a:off x="2592112" y="5206939"/>
              <a:ext cx="217185" cy="13419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>
              <a:extLst>
                <a:ext uri="{FF2B5EF4-FFF2-40B4-BE49-F238E27FC236}">
                  <a16:creationId xmlns:a16="http://schemas.microsoft.com/office/drawing/2014/main" id="{34D430A6-E0A4-4CE4-B0FD-C45E4B2317E5}"/>
                </a:ext>
              </a:extLst>
            </p:cNvPr>
            <p:cNvCxnSpPr>
              <a:cxnSpLocks/>
              <a:stCxn id="561" idx="2"/>
              <a:endCxn id="563" idx="6"/>
            </p:cNvCxnSpPr>
            <p:nvPr/>
          </p:nvCxnSpPr>
          <p:spPr>
            <a:xfrm flipV="1">
              <a:off x="2594313" y="5203938"/>
              <a:ext cx="211174" cy="1363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F564B9A3-4B18-4B29-84EF-EC9CEA4FF4AD}"/>
                </a:ext>
              </a:extLst>
            </p:cNvPr>
            <p:cNvCxnSpPr>
              <a:cxnSpLocks/>
              <a:stCxn id="548" idx="6"/>
              <a:endCxn id="564" idx="2"/>
            </p:cNvCxnSpPr>
            <p:nvPr/>
          </p:nvCxnSpPr>
          <p:spPr>
            <a:xfrm>
              <a:off x="2379371" y="5209901"/>
              <a:ext cx="429926" cy="13123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30B901A0-D49B-42FD-90C2-0D9AC828279D}"/>
                </a:ext>
              </a:extLst>
            </p:cNvPr>
            <p:cNvCxnSpPr>
              <a:cxnSpLocks/>
              <a:stCxn id="549" idx="6"/>
              <a:endCxn id="564" idx="2"/>
            </p:cNvCxnSpPr>
            <p:nvPr/>
          </p:nvCxnSpPr>
          <p:spPr>
            <a:xfrm>
              <a:off x="2163330" y="5209234"/>
              <a:ext cx="645967" cy="13189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5EBE8EF9-F476-4EAA-8E00-3A76E2A8ECE2}"/>
                </a:ext>
              </a:extLst>
            </p:cNvPr>
            <p:cNvCxnSpPr>
              <a:cxnSpLocks/>
              <a:stCxn id="565" idx="2"/>
              <a:endCxn id="564" idx="6"/>
            </p:cNvCxnSpPr>
            <p:nvPr/>
          </p:nvCxnSpPr>
          <p:spPr>
            <a:xfrm flipV="1">
              <a:off x="2595649" y="5516251"/>
              <a:ext cx="213648" cy="10104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B81EBF42-39D7-4A98-A66C-0FDDDC49E416}"/>
                </a:ext>
              </a:extLst>
            </p:cNvPr>
            <p:cNvCxnSpPr>
              <a:cxnSpLocks/>
              <a:stCxn id="566" idx="2"/>
              <a:endCxn id="564" idx="6"/>
            </p:cNvCxnSpPr>
            <p:nvPr/>
          </p:nvCxnSpPr>
          <p:spPr>
            <a:xfrm flipV="1">
              <a:off x="2380447" y="5516251"/>
              <a:ext cx="428850" cy="10190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1FE4B095-978C-4AE0-AC62-AC67613936B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06754" y="5337140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208C7F63-E72D-402D-98CC-8A001942176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04553" y="5028692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8210247D-072F-41B0-8222-25FF4D814EE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717928" y="5025691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AAD25B40-E942-402E-AE59-BD5F09E9C1D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721738" y="5338004"/>
              <a:ext cx="175118" cy="181376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F171C3B6-2F77-4EED-8EBD-184A88998EF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08090" y="5614162"/>
              <a:ext cx="175118" cy="181376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9D6F9EB1-AA5F-4F42-B6B2-5D067B20492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292888" y="5615024"/>
              <a:ext cx="175118" cy="181376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7" name="Group 566">
            <a:extLst>
              <a:ext uri="{FF2B5EF4-FFF2-40B4-BE49-F238E27FC236}">
                <a16:creationId xmlns:a16="http://schemas.microsoft.com/office/drawing/2014/main" id="{0EBC3FCC-6FDA-4A89-A49B-547A29A4182F}"/>
              </a:ext>
            </a:extLst>
          </p:cNvPr>
          <p:cNvGrpSpPr/>
          <p:nvPr/>
        </p:nvGrpSpPr>
        <p:grpSpPr>
          <a:xfrm>
            <a:off x="9943468" y="4463429"/>
            <a:ext cx="983731" cy="1203568"/>
            <a:chOff x="5510476" y="4476640"/>
            <a:chExt cx="1583363" cy="1937202"/>
          </a:xfrm>
        </p:grpSpPr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9653FFE4-CD43-4B24-A48A-A44E7E09C724}"/>
                </a:ext>
              </a:extLst>
            </p:cNvPr>
            <p:cNvSpPr/>
            <p:nvPr/>
          </p:nvSpPr>
          <p:spPr>
            <a:xfrm>
              <a:off x="5510476" y="4476640"/>
              <a:ext cx="1583363" cy="1937202"/>
            </a:xfrm>
            <a:prstGeom prst="rect">
              <a:avLst/>
            </a:prstGeom>
            <a:solidFill>
              <a:schemeClr val="accent6">
                <a:lumMod val="75000"/>
                <a:alpha val="11000"/>
              </a:schemeClr>
            </a:solidFill>
            <a:ln w="38100">
              <a:solidFill>
                <a:schemeClr val="accent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1ECAECE9-61FD-408F-8087-6FF2A5FBB86D}"/>
                </a:ext>
              </a:extLst>
            </p:cNvPr>
            <p:cNvGrpSpPr/>
            <p:nvPr/>
          </p:nvGrpSpPr>
          <p:grpSpPr>
            <a:xfrm>
              <a:off x="5634818" y="4595370"/>
              <a:ext cx="1326398" cy="1732417"/>
              <a:chOff x="9442173" y="3123516"/>
              <a:chExt cx="1326398" cy="1732417"/>
            </a:xfrm>
          </p:grpSpPr>
          <p:cxnSp>
            <p:nvCxnSpPr>
              <p:cNvPr id="570" name="Straight Connector 569">
                <a:extLst>
                  <a:ext uri="{FF2B5EF4-FFF2-40B4-BE49-F238E27FC236}">
                    <a16:creationId xmlns:a16="http://schemas.microsoft.com/office/drawing/2014/main" id="{7E571814-21AA-4B73-924C-6B92EC9B8CE1}"/>
                  </a:ext>
                </a:extLst>
              </p:cNvPr>
              <p:cNvCxnSpPr>
                <a:cxnSpLocks/>
                <a:stCxn id="590" idx="6"/>
                <a:endCxn id="600" idx="2"/>
              </p:cNvCxnSpPr>
              <p:nvPr/>
            </p:nvCxnSpPr>
            <p:spPr>
              <a:xfrm flipH="1">
                <a:off x="10279339" y="3408874"/>
                <a:ext cx="340054" cy="219539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" name="Straight Connector 570">
                <a:extLst>
                  <a:ext uri="{FF2B5EF4-FFF2-40B4-BE49-F238E27FC236}">
                    <a16:creationId xmlns:a16="http://schemas.microsoft.com/office/drawing/2014/main" id="{AC2F5040-F651-47FF-9894-B9DF9324E0DC}"/>
                  </a:ext>
                </a:extLst>
              </p:cNvPr>
              <p:cNvCxnSpPr>
                <a:cxnSpLocks/>
                <a:stCxn id="590" idx="6"/>
                <a:endCxn id="601" idx="2"/>
              </p:cNvCxnSpPr>
              <p:nvPr/>
            </p:nvCxnSpPr>
            <p:spPr>
              <a:xfrm flipH="1">
                <a:off x="9936384" y="3408874"/>
                <a:ext cx="683009" cy="224315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" name="Straight Connector 571">
                <a:extLst>
                  <a:ext uri="{FF2B5EF4-FFF2-40B4-BE49-F238E27FC236}">
                    <a16:creationId xmlns:a16="http://schemas.microsoft.com/office/drawing/2014/main" id="{32E79715-98BE-45B2-AA47-0EC06B3D974D}"/>
                  </a:ext>
                </a:extLst>
              </p:cNvPr>
              <p:cNvCxnSpPr>
                <a:cxnSpLocks/>
                <a:stCxn id="591" idx="6"/>
                <a:endCxn id="600" idx="2"/>
              </p:cNvCxnSpPr>
              <p:nvPr/>
            </p:nvCxnSpPr>
            <p:spPr>
              <a:xfrm>
                <a:off x="10275316" y="3405826"/>
                <a:ext cx="4023" cy="222587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" name="Straight Connector 572">
                <a:extLst>
                  <a:ext uri="{FF2B5EF4-FFF2-40B4-BE49-F238E27FC236}">
                    <a16:creationId xmlns:a16="http://schemas.microsoft.com/office/drawing/2014/main" id="{2D9A2317-D6D3-4783-9B8C-0C6E279A0141}"/>
                  </a:ext>
                </a:extLst>
              </p:cNvPr>
              <p:cNvCxnSpPr>
                <a:cxnSpLocks/>
                <a:stCxn id="591" idx="6"/>
                <a:endCxn id="601" idx="2"/>
              </p:cNvCxnSpPr>
              <p:nvPr/>
            </p:nvCxnSpPr>
            <p:spPr>
              <a:xfrm flipH="1">
                <a:off x="9936384" y="3405826"/>
                <a:ext cx="338932" cy="227363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>
                <a:extLst>
                  <a:ext uri="{FF2B5EF4-FFF2-40B4-BE49-F238E27FC236}">
                    <a16:creationId xmlns:a16="http://schemas.microsoft.com/office/drawing/2014/main" id="{5E77A310-AB03-436A-A409-206910886F7C}"/>
                  </a:ext>
                </a:extLst>
              </p:cNvPr>
              <p:cNvCxnSpPr>
                <a:cxnSpLocks/>
                <a:stCxn id="592" idx="6"/>
                <a:endCxn id="600" idx="2"/>
              </p:cNvCxnSpPr>
              <p:nvPr/>
            </p:nvCxnSpPr>
            <p:spPr>
              <a:xfrm>
                <a:off x="9933538" y="3405826"/>
                <a:ext cx="345801" cy="222587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Straight Connector 574">
                <a:extLst>
                  <a:ext uri="{FF2B5EF4-FFF2-40B4-BE49-F238E27FC236}">
                    <a16:creationId xmlns:a16="http://schemas.microsoft.com/office/drawing/2014/main" id="{69E95E87-1B91-45EA-9132-66176736B7EC}"/>
                  </a:ext>
                </a:extLst>
              </p:cNvPr>
              <p:cNvCxnSpPr>
                <a:cxnSpLocks/>
                <a:stCxn id="592" idx="6"/>
                <a:endCxn id="601" idx="2"/>
              </p:cNvCxnSpPr>
              <p:nvPr/>
            </p:nvCxnSpPr>
            <p:spPr>
              <a:xfrm>
                <a:off x="9933538" y="3405826"/>
                <a:ext cx="2846" cy="227363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>
                <a:extLst>
                  <a:ext uri="{FF2B5EF4-FFF2-40B4-BE49-F238E27FC236}">
                    <a16:creationId xmlns:a16="http://schemas.microsoft.com/office/drawing/2014/main" id="{5C725B29-D8BD-4149-AE8B-A94EA2FB34CF}"/>
                  </a:ext>
                </a:extLst>
              </p:cNvPr>
              <p:cNvCxnSpPr>
                <a:cxnSpLocks/>
                <a:stCxn id="593" idx="6"/>
                <a:endCxn id="600" idx="2"/>
              </p:cNvCxnSpPr>
              <p:nvPr/>
            </p:nvCxnSpPr>
            <p:spPr>
              <a:xfrm>
                <a:off x="9588369" y="3405826"/>
                <a:ext cx="690970" cy="222587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>
                <a:extLst>
                  <a:ext uri="{FF2B5EF4-FFF2-40B4-BE49-F238E27FC236}">
                    <a16:creationId xmlns:a16="http://schemas.microsoft.com/office/drawing/2014/main" id="{79A71C0A-B2C1-4A36-8B58-69C9955FC08B}"/>
                  </a:ext>
                </a:extLst>
              </p:cNvPr>
              <p:cNvCxnSpPr>
                <a:cxnSpLocks/>
                <a:stCxn id="593" idx="6"/>
                <a:endCxn id="601" idx="2"/>
              </p:cNvCxnSpPr>
              <p:nvPr/>
            </p:nvCxnSpPr>
            <p:spPr>
              <a:xfrm>
                <a:off x="9588369" y="3405826"/>
                <a:ext cx="348015" cy="227363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>
                <a:extLst>
                  <a:ext uri="{FF2B5EF4-FFF2-40B4-BE49-F238E27FC236}">
                    <a16:creationId xmlns:a16="http://schemas.microsoft.com/office/drawing/2014/main" id="{BD269653-2D44-4B37-B3C7-20004A3605C0}"/>
                  </a:ext>
                </a:extLst>
              </p:cNvPr>
              <p:cNvCxnSpPr>
                <a:cxnSpLocks/>
                <a:stCxn id="600" idx="6"/>
                <a:endCxn id="598" idx="2"/>
              </p:cNvCxnSpPr>
              <p:nvPr/>
            </p:nvCxnSpPr>
            <p:spPr>
              <a:xfrm>
                <a:off x="10279339" y="3910717"/>
                <a:ext cx="3548" cy="21494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>
                <a:extLst>
                  <a:ext uri="{FF2B5EF4-FFF2-40B4-BE49-F238E27FC236}">
                    <a16:creationId xmlns:a16="http://schemas.microsoft.com/office/drawing/2014/main" id="{8708D7B4-3D08-457A-81C0-886799FEE458}"/>
                  </a:ext>
                </a:extLst>
              </p:cNvPr>
              <p:cNvCxnSpPr>
                <a:cxnSpLocks/>
                <a:stCxn id="600" idx="6"/>
                <a:endCxn id="599" idx="2"/>
              </p:cNvCxnSpPr>
              <p:nvPr/>
            </p:nvCxnSpPr>
            <p:spPr>
              <a:xfrm flipH="1">
                <a:off x="9589772" y="3910717"/>
                <a:ext cx="689567" cy="218641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>
                <a:extLst>
                  <a:ext uri="{FF2B5EF4-FFF2-40B4-BE49-F238E27FC236}">
                    <a16:creationId xmlns:a16="http://schemas.microsoft.com/office/drawing/2014/main" id="{C69A5C3A-89CB-43F8-B406-F87C10A23B30}"/>
                  </a:ext>
                </a:extLst>
              </p:cNvPr>
              <p:cNvCxnSpPr>
                <a:cxnSpLocks/>
                <a:stCxn id="601" idx="6"/>
                <a:endCxn id="598" idx="2"/>
              </p:cNvCxnSpPr>
              <p:nvPr/>
            </p:nvCxnSpPr>
            <p:spPr>
              <a:xfrm>
                <a:off x="9936384" y="3915493"/>
                <a:ext cx="346503" cy="210164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>
                <a:extLst>
                  <a:ext uri="{FF2B5EF4-FFF2-40B4-BE49-F238E27FC236}">
                    <a16:creationId xmlns:a16="http://schemas.microsoft.com/office/drawing/2014/main" id="{FABCE5E8-0517-40DF-8E4C-DCBCF48BA4E3}"/>
                  </a:ext>
                </a:extLst>
              </p:cNvPr>
              <p:cNvCxnSpPr>
                <a:cxnSpLocks/>
                <a:stCxn id="601" idx="6"/>
                <a:endCxn id="599" idx="2"/>
              </p:cNvCxnSpPr>
              <p:nvPr/>
            </p:nvCxnSpPr>
            <p:spPr>
              <a:xfrm flipH="1">
                <a:off x="9589772" y="3915493"/>
                <a:ext cx="346612" cy="213865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>
                <a:extLst>
                  <a:ext uri="{FF2B5EF4-FFF2-40B4-BE49-F238E27FC236}">
                    <a16:creationId xmlns:a16="http://schemas.microsoft.com/office/drawing/2014/main" id="{8BDA3229-12F3-40CF-BFF6-470B009B2898}"/>
                  </a:ext>
                </a:extLst>
              </p:cNvPr>
              <p:cNvCxnSpPr>
                <a:cxnSpLocks/>
                <a:stCxn id="600" idx="6"/>
                <a:endCxn id="602" idx="2"/>
              </p:cNvCxnSpPr>
              <p:nvPr/>
            </p:nvCxnSpPr>
            <p:spPr>
              <a:xfrm flipH="1">
                <a:off x="9936966" y="3910717"/>
                <a:ext cx="342373" cy="216331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>
                <a:extLst>
                  <a:ext uri="{FF2B5EF4-FFF2-40B4-BE49-F238E27FC236}">
                    <a16:creationId xmlns:a16="http://schemas.microsoft.com/office/drawing/2014/main" id="{873C99A8-A7C0-4988-A9E1-CF23E94F9854}"/>
                  </a:ext>
                </a:extLst>
              </p:cNvPr>
              <p:cNvCxnSpPr>
                <a:cxnSpLocks/>
                <a:stCxn id="601" idx="6"/>
                <a:endCxn id="602" idx="2"/>
              </p:cNvCxnSpPr>
              <p:nvPr/>
            </p:nvCxnSpPr>
            <p:spPr>
              <a:xfrm>
                <a:off x="9936384" y="3915493"/>
                <a:ext cx="582" cy="211555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>
                <a:extLst>
                  <a:ext uri="{FF2B5EF4-FFF2-40B4-BE49-F238E27FC236}">
                    <a16:creationId xmlns:a16="http://schemas.microsoft.com/office/drawing/2014/main" id="{9D115C19-C3FE-47FB-B226-68554B24982F}"/>
                  </a:ext>
                </a:extLst>
              </p:cNvPr>
              <p:cNvCxnSpPr>
                <a:cxnSpLocks/>
                <a:stCxn id="598" idx="6"/>
                <a:endCxn id="604" idx="2"/>
              </p:cNvCxnSpPr>
              <p:nvPr/>
            </p:nvCxnSpPr>
            <p:spPr>
              <a:xfrm>
                <a:off x="10282887" y="4407961"/>
                <a:ext cx="2154" cy="164277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>
                <a:extLst>
                  <a:ext uri="{FF2B5EF4-FFF2-40B4-BE49-F238E27FC236}">
                    <a16:creationId xmlns:a16="http://schemas.microsoft.com/office/drawing/2014/main" id="{D4743E48-CB53-4559-9214-10A43B7D9F13}"/>
                  </a:ext>
                </a:extLst>
              </p:cNvPr>
              <p:cNvCxnSpPr>
                <a:cxnSpLocks/>
                <a:stCxn id="602" idx="6"/>
                <a:endCxn id="604" idx="2"/>
              </p:cNvCxnSpPr>
              <p:nvPr/>
            </p:nvCxnSpPr>
            <p:spPr>
              <a:xfrm>
                <a:off x="9936966" y="4409352"/>
                <a:ext cx="348075" cy="162886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>
                <a:extLst>
                  <a:ext uri="{FF2B5EF4-FFF2-40B4-BE49-F238E27FC236}">
                    <a16:creationId xmlns:a16="http://schemas.microsoft.com/office/drawing/2014/main" id="{E9AE1883-2D00-4156-B432-4BDA4BA25DE8}"/>
                  </a:ext>
                </a:extLst>
              </p:cNvPr>
              <p:cNvCxnSpPr>
                <a:cxnSpLocks/>
                <a:stCxn id="599" idx="6"/>
                <a:endCxn id="604" idx="2"/>
              </p:cNvCxnSpPr>
              <p:nvPr/>
            </p:nvCxnSpPr>
            <p:spPr>
              <a:xfrm>
                <a:off x="9589772" y="4411662"/>
                <a:ext cx="695269" cy="160576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>
                <a:extLst>
                  <a:ext uri="{FF2B5EF4-FFF2-40B4-BE49-F238E27FC236}">
                    <a16:creationId xmlns:a16="http://schemas.microsoft.com/office/drawing/2014/main" id="{985624BA-4F53-459C-913B-702FF449CBF5}"/>
                  </a:ext>
                </a:extLst>
              </p:cNvPr>
              <p:cNvCxnSpPr>
                <a:cxnSpLocks/>
                <a:stCxn id="598" idx="6"/>
                <a:endCxn id="605" idx="2"/>
              </p:cNvCxnSpPr>
              <p:nvPr/>
            </p:nvCxnSpPr>
            <p:spPr>
              <a:xfrm flipH="1">
                <a:off x="9938119" y="4407961"/>
                <a:ext cx="344768" cy="165668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>
                <a:extLst>
                  <a:ext uri="{FF2B5EF4-FFF2-40B4-BE49-F238E27FC236}">
                    <a16:creationId xmlns:a16="http://schemas.microsoft.com/office/drawing/2014/main" id="{7307B3CC-55B3-4054-98A7-65B63E9A5C78}"/>
                  </a:ext>
                </a:extLst>
              </p:cNvPr>
              <p:cNvCxnSpPr>
                <a:cxnSpLocks/>
                <a:stCxn id="602" idx="6"/>
                <a:endCxn id="605" idx="2"/>
              </p:cNvCxnSpPr>
              <p:nvPr/>
            </p:nvCxnSpPr>
            <p:spPr>
              <a:xfrm>
                <a:off x="9936966" y="4409352"/>
                <a:ext cx="1153" cy="164277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>
                <a:extLst>
                  <a:ext uri="{FF2B5EF4-FFF2-40B4-BE49-F238E27FC236}">
                    <a16:creationId xmlns:a16="http://schemas.microsoft.com/office/drawing/2014/main" id="{14FC2E6F-1ACD-4375-BFB0-619E9C1E734B}"/>
                  </a:ext>
                </a:extLst>
              </p:cNvPr>
              <p:cNvCxnSpPr>
                <a:cxnSpLocks/>
                <a:stCxn id="599" idx="6"/>
                <a:endCxn id="605" idx="2"/>
              </p:cNvCxnSpPr>
              <p:nvPr/>
            </p:nvCxnSpPr>
            <p:spPr>
              <a:xfrm>
                <a:off x="9589772" y="4411662"/>
                <a:ext cx="348347" cy="161967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1A24AB4C-E8EE-427F-81BD-FB3CEB1606E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0478238" y="3121523"/>
                <a:ext cx="282310" cy="29239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218ECB67-ECA2-4235-86B7-F0CABB34156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0134161" y="3118475"/>
                <a:ext cx="282310" cy="29239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754C5E83-8F56-469A-943C-DBAB7D98F8D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792383" y="3118475"/>
                <a:ext cx="282310" cy="29239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5A5B3085-764A-441A-9099-5668C2EC4DC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447214" y="3118475"/>
                <a:ext cx="282310" cy="29239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4" name="Straight Connector 593">
                <a:extLst>
                  <a:ext uri="{FF2B5EF4-FFF2-40B4-BE49-F238E27FC236}">
                    <a16:creationId xmlns:a16="http://schemas.microsoft.com/office/drawing/2014/main" id="{C15E373B-76CE-4527-AAC4-EEE3FC0FC0C4}"/>
                  </a:ext>
                </a:extLst>
              </p:cNvPr>
              <p:cNvCxnSpPr>
                <a:cxnSpLocks/>
                <a:stCxn id="603" idx="2"/>
                <a:endCxn id="600" idx="6"/>
              </p:cNvCxnSpPr>
              <p:nvPr/>
            </p:nvCxnSpPr>
            <p:spPr>
              <a:xfrm flipH="1" flipV="1">
                <a:off x="10279339" y="3910717"/>
                <a:ext cx="343036" cy="213586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>
                <a:extLst>
                  <a:ext uri="{FF2B5EF4-FFF2-40B4-BE49-F238E27FC236}">
                    <a16:creationId xmlns:a16="http://schemas.microsoft.com/office/drawing/2014/main" id="{60129D9E-7346-4E5A-8D23-71315182427F}"/>
                  </a:ext>
                </a:extLst>
              </p:cNvPr>
              <p:cNvCxnSpPr>
                <a:cxnSpLocks/>
                <a:stCxn id="603" idx="2"/>
                <a:endCxn id="601" idx="6"/>
              </p:cNvCxnSpPr>
              <p:nvPr/>
            </p:nvCxnSpPr>
            <p:spPr>
              <a:xfrm flipH="1" flipV="1">
                <a:off x="9936384" y="3915493"/>
                <a:ext cx="685991" cy="20881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>
                <a:extLst>
                  <a:ext uri="{FF2B5EF4-FFF2-40B4-BE49-F238E27FC236}">
                    <a16:creationId xmlns:a16="http://schemas.microsoft.com/office/drawing/2014/main" id="{BE04DE00-BBDF-4C02-B09F-37EC5B92CF1E}"/>
                  </a:ext>
                </a:extLst>
              </p:cNvPr>
              <p:cNvCxnSpPr>
                <a:cxnSpLocks/>
                <a:stCxn id="603" idx="6"/>
                <a:endCxn id="604" idx="2"/>
              </p:cNvCxnSpPr>
              <p:nvPr/>
            </p:nvCxnSpPr>
            <p:spPr>
              <a:xfrm flipH="1">
                <a:off x="10285041" y="4406607"/>
                <a:ext cx="337334" cy="165631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>
                <a:extLst>
                  <a:ext uri="{FF2B5EF4-FFF2-40B4-BE49-F238E27FC236}">
                    <a16:creationId xmlns:a16="http://schemas.microsoft.com/office/drawing/2014/main" id="{EF25351E-4DE6-4CBF-91EA-0AE88B5BF0A6}"/>
                  </a:ext>
                </a:extLst>
              </p:cNvPr>
              <p:cNvCxnSpPr>
                <a:cxnSpLocks/>
                <a:stCxn id="603" idx="6"/>
                <a:endCxn id="605" idx="2"/>
              </p:cNvCxnSpPr>
              <p:nvPr/>
            </p:nvCxnSpPr>
            <p:spPr>
              <a:xfrm flipH="1">
                <a:off x="9938119" y="4406607"/>
                <a:ext cx="684256" cy="167022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CFF38673-DB3B-4AA8-9B7C-D5D332AED71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0141735" y="4120612"/>
                <a:ext cx="282304" cy="292393"/>
              </a:xfrm>
              <a:prstGeom prst="ellipse">
                <a:avLst/>
              </a:prstGeom>
              <a:solidFill>
                <a:schemeClr val="accent2">
                  <a:lumMod val="50000"/>
                  <a:lumOff val="5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76950DDC-E1D1-4377-B0F5-C23FAE20A5D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448620" y="4124313"/>
                <a:ext cx="282304" cy="292393"/>
              </a:xfrm>
              <a:prstGeom prst="ellipse">
                <a:avLst/>
              </a:prstGeom>
              <a:solidFill>
                <a:schemeClr val="accent2">
                  <a:lumMod val="50000"/>
                  <a:lumOff val="5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442A5043-4E9D-40F8-A188-97FFFBB81C0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0138187" y="3623368"/>
                <a:ext cx="282304" cy="292393"/>
              </a:xfrm>
              <a:prstGeom prst="ellipse">
                <a:avLst/>
              </a:prstGeom>
              <a:solidFill>
                <a:schemeClr val="accent2">
                  <a:lumMod val="50000"/>
                  <a:lumOff val="5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22FE2537-CB3D-4B4E-85E2-B89D097FC3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795232" y="3628144"/>
                <a:ext cx="282304" cy="292393"/>
              </a:xfrm>
              <a:prstGeom prst="ellipse">
                <a:avLst/>
              </a:prstGeom>
              <a:solidFill>
                <a:schemeClr val="accent2">
                  <a:lumMod val="50000"/>
                  <a:lumOff val="5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AA69F690-1F0F-42EA-8189-AB49413B855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795814" y="4122003"/>
                <a:ext cx="282304" cy="292393"/>
              </a:xfrm>
              <a:prstGeom prst="ellipse">
                <a:avLst/>
              </a:prstGeom>
              <a:solidFill>
                <a:schemeClr val="accent2">
                  <a:lumMod val="50000"/>
                  <a:lumOff val="5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3CBF071A-2AD6-42BF-A340-03D2D07C178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0481223" y="4119258"/>
                <a:ext cx="282304" cy="292393"/>
              </a:xfrm>
              <a:prstGeom prst="ellipse">
                <a:avLst/>
              </a:prstGeom>
              <a:solidFill>
                <a:schemeClr val="accent2">
                  <a:lumMod val="50000"/>
                  <a:lumOff val="5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Oval 603">
                <a:extLst>
                  <a:ext uri="{FF2B5EF4-FFF2-40B4-BE49-F238E27FC236}">
                    <a16:creationId xmlns:a16="http://schemas.microsoft.com/office/drawing/2014/main" id="{310AE212-34CC-4C8A-A7E8-35B19182ED3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0143889" y="4567193"/>
                <a:ext cx="282304" cy="292393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3F0B9A48-ACE3-4809-ADBC-F02C954D6FF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796967" y="4568584"/>
                <a:ext cx="282304" cy="292393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06" name="TextBox 605">
            <a:extLst>
              <a:ext uri="{FF2B5EF4-FFF2-40B4-BE49-F238E27FC236}">
                <a16:creationId xmlns:a16="http://schemas.microsoft.com/office/drawing/2014/main" id="{51F18BB3-2E79-49D4-A672-95F5C47E8003}"/>
              </a:ext>
            </a:extLst>
          </p:cNvPr>
          <p:cNvSpPr txBox="1"/>
          <p:nvPr/>
        </p:nvSpPr>
        <p:spPr>
          <a:xfrm>
            <a:off x="9399880" y="4604824"/>
            <a:ext cx="587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5578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/>
      <p:bldP spid="33" grpId="0"/>
      <p:bldP spid="34" grpId="0"/>
      <p:bldP spid="35" grpId="0"/>
      <p:bldP spid="164" grpId="0"/>
      <p:bldP spid="37" grpId="0" animBg="1"/>
      <p:bldP spid="264" grpId="0" animBg="1"/>
      <p:bldP spid="265" grpId="0" animBg="1"/>
      <p:bldP spid="540" grpId="0"/>
      <p:bldP spid="541" grpId="0"/>
      <p:bldP spid="542" grpId="0"/>
      <p:bldP spid="60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5BED69-8578-4E78-AFB5-817E01662C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20" y="987846"/>
            <a:ext cx="11186160" cy="516569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/>
              <a:t>DNN Adaptation: On-Device (Accelerator) Training of DNN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10B41-F5B5-4164-AFCC-54F91978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Traffic Sign Recognizer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25351-D89E-4F01-B683-0717564AA4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8E5CC-D1F5-48AE-B5AE-3C6BC8FB4D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Seulki Lee and Shahriar </a:t>
            </a:r>
            <a:r>
              <a:rPr lang="en-US" dirty="0" err="1"/>
              <a:t>Nirjon</a:t>
            </a:r>
            <a:r>
              <a:rPr lang="en-US" dirty="0"/>
              <a:t>, UNC Chapel Hill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15D2B5-EAFD-4B31-A2AF-042C5BB3431A}"/>
              </a:ext>
            </a:extLst>
          </p:cNvPr>
          <p:cNvCxnSpPr>
            <a:cxnSpLocks/>
          </p:cNvCxnSpPr>
          <p:nvPr/>
        </p:nvCxnSpPr>
        <p:spPr>
          <a:xfrm flipV="1">
            <a:off x="1641678" y="1689907"/>
            <a:ext cx="0" cy="3617085"/>
          </a:xfrm>
          <a:prstGeom prst="straightConnector1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D1D4F38-3F42-4ADF-BD98-7C86A8DC81C6}"/>
              </a:ext>
            </a:extLst>
          </p:cNvPr>
          <p:cNvSpPr txBox="1"/>
          <p:nvPr/>
        </p:nvSpPr>
        <p:spPr>
          <a:xfrm rot="16200000">
            <a:off x="-324377" y="3277065"/>
            <a:ext cx="2130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Accuracy  (%)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089E62-48CA-458C-AC59-E8B0C7692049}"/>
              </a:ext>
            </a:extLst>
          </p:cNvPr>
          <p:cNvCxnSpPr>
            <a:cxnSpLocks/>
          </p:cNvCxnSpPr>
          <p:nvPr/>
        </p:nvCxnSpPr>
        <p:spPr>
          <a:xfrm>
            <a:off x="1532296" y="2910402"/>
            <a:ext cx="10156784" cy="0"/>
          </a:xfrm>
          <a:prstGeom prst="line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DE056F1-9EF3-4F07-AC4D-79FE0C28EED2}"/>
              </a:ext>
            </a:extLst>
          </p:cNvPr>
          <p:cNvCxnSpPr>
            <a:cxnSpLocks/>
          </p:cNvCxnSpPr>
          <p:nvPr/>
        </p:nvCxnSpPr>
        <p:spPr>
          <a:xfrm>
            <a:off x="1532296" y="2026868"/>
            <a:ext cx="10156784" cy="0"/>
          </a:xfrm>
          <a:prstGeom prst="line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E2ED09F-9D4E-44CF-BBC6-6315A073AD3C}"/>
              </a:ext>
            </a:extLst>
          </p:cNvPr>
          <p:cNvSpPr txBox="1"/>
          <p:nvPr/>
        </p:nvSpPr>
        <p:spPr>
          <a:xfrm>
            <a:off x="1029282" y="3140630"/>
            <a:ext cx="56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99F2DF-EFF3-4F58-92D7-AD099B2853D4}"/>
              </a:ext>
            </a:extLst>
          </p:cNvPr>
          <p:cNvSpPr txBox="1"/>
          <p:nvPr/>
        </p:nvSpPr>
        <p:spPr>
          <a:xfrm>
            <a:off x="1029282" y="2677748"/>
            <a:ext cx="56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4FD2C2-3C48-4093-A0F2-5286DAF2462C}"/>
              </a:ext>
            </a:extLst>
          </p:cNvPr>
          <p:cNvSpPr txBox="1"/>
          <p:nvPr/>
        </p:nvSpPr>
        <p:spPr>
          <a:xfrm>
            <a:off x="1029282" y="1794802"/>
            <a:ext cx="56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70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6F8AB8C6-0F7A-4146-BE91-3248A10A8587}"/>
              </a:ext>
            </a:extLst>
          </p:cNvPr>
          <p:cNvCxnSpPr>
            <a:cxnSpLocks/>
          </p:cNvCxnSpPr>
          <p:nvPr/>
        </p:nvCxnSpPr>
        <p:spPr>
          <a:xfrm>
            <a:off x="1537265" y="2472322"/>
            <a:ext cx="10156784" cy="0"/>
          </a:xfrm>
          <a:prstGeom prst="line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25146D47-B299-4A83-A65D-150C4EA83D09}"/>
              </a:ext>
            </a:extLst>
          </p:cNvPr>
          <p:cNvSpPr txBox="1"/>
          <p:nvPr/>
        </p:nvSpPr>
        <p:spPr>
          <a:xfrm>
            <a:off x="1034251" y="2240256"/>
            <a:ext cx="56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60</a:t>
            </a:r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F9036F70-DB07-4BFC-88A5-9231CF7D2ECC}"/>
              </a:ext>
            </a:extLst>
          </p:cNvPr>
          <p:cNvCxnSpPr>
            <a:cxnSpLocks/>
          </p:cNvCxnSpPr>
          <p:nvPr/>
        </p:nvCxnSpPr>
        <p:spPr>
          <a:xfrm flipV="1">
            <a:off x="1534806" y="5101092"/>
            <a:ext cx="10306095" cy="1"/>
          </a:xfrm>
          <a:prstGeom prst="straightConnector1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9DB18B15-BEDB-4691-B149-9400A3AC78F0}"/>
              </a:ext>
            </a:extLst>
          </p:cNvPr>
          <p:cNvCxnSpPr>
            <a:cxnSpLocks/>
          </p:cNvCxnSpPr>
          <p:nvPr/>
        </p:nvCxnSpPr>
        <p:spPr>
          <a:xfrm>
            <a:off x="1567601" y="3369436"/>
            <a:ext cx="10156784" cy="0"/>
          </a:xfrm>
          <a:prstGeom prst="line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>
            <a:extLst>
              <a:ext uri="{FF2B5EF4-FFF2-40B4-BE49-F238E27FC236}">
                <a16:creationId xmlns:a16="http://schemas.microsoft.com/office/drawing/2014/main" id="{0DF7B92C-F4B7-48ED-B84B-B705465CCBC2}"/>
              </a:ext>
            </a:extLst>
          </p:cNvPr>
          <p:cNvSpPr txBox="1"/>
          <p:nvPr/>
        </p:nvSpPr>
        <p:spPr>
          <a:xfrm>
            <a:off x="1049996" y="4400928"/>
            <a:ext cx="56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</a:t>
            </a:r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3456E004-AFFF-46B5-868B-5E15D3C42147}"/>
              </a:ext>
            </a:extLst>
          </p:cNvPr>
          <p:cNvCxnSpPr>
            <a:cxnSpLocks/>
          </p:cNvCxnSpPr>
          <p:nvPr/>
        </p:nvCxnSpPr>
        <p:spPr>
          <a:xfrm>
            <a:off x="1547806" y="4648497"/>
            <a:ext cx="10156784" cy="0"/>
          </a:xfrm>
          <a:prstGeom prst="line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B7453B68-02A2-4AF3-97B1-8E4B8664BA38}"/>
              </a:ext>
            </a:extLst>
          </p:cNvPr>
          <p:cNvSpPr txBox="1"/>
          <p:nvPr/>
        </p:nvSpPr>
        <p:spPr>
          <a:xfrm>
            <a:off x="1021061" y="3989889"/>
            <a:ext cx="56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</a:t>
            </a:r>
          </a:p>
        </p:txBody>
      </p: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73D094A6-596D-4916-B598-1226C13C69DA}"/>
              </a:ext>
            </a:extLst>
          </p:cNvPr>
          <p:cNvCxnSpPr>
            <a:cxnSpLocks/>
          </p:cNvCxnSpPr>
          <p:nvPr/>
        </p:nvCxnSpPr>
        <p:spPr>
          <a:xfrm>
            <a:off x="1559380" y="4218695"/>
            <a:ext cx="10156784" cy="0"/>
          </a:xfrm>
          <a:prstGeom prst="line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>
            <a:extLst>
              <a:ext uri="{FF2B5EF4-FFF2-40B4-BE49-F238E27FC236}">
                <a16:creationId xmlns:a16="http://schemas.microsoft.com/office/drawing/2014/main" id="{9B1A6CA4-F078-4B18-93AB-7EF6285E457C}"/>
              </a:ext>
            </a:extLst>
          </p:cNvPr>
          <p:cNvSpPr txBox="1"/>
          <p:nvPr/>
        </p:nvSpPr>
        <p:spPr>
          <a:xfrm>
            <a:off x="1023495" y="3574948"/>
            <a:ext cx="56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30</a:t>
            </a:r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45A6A9CF-FB88-404A-9685-27056D720C03}"/>
              </a:ext>
            </a:extLst>
          </p:cNvPr>
          <p:cNvCxnSpPr>
            <a:cxnSpLocks/>
          </p:cNvCxnSpPr>
          <p:nvPr/>
        </p:nvCxnSpPr>
        <p:spPr>
          <a:xfrm>
            <a:off x="1561814" y="3803754"/>
            <a:ext cx="10156784" cy="0"/>
          </a:xfrm>
          <a:prstGeom prst="line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748E4533-B170-44F5-8D81-85BB0581BAC3}"/>
              </a:ext>
            </a:extLst>
          </p:cNvPr>
          <p:cNvSpPr txBox="1"/>
          <p:nvPr/>
        </p:nvSpPr>
        <p:spPr>
          <a:xfrm>
            <a:off x="1121232" y="4848165"/>
            <a:ext cx="56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CB7451A4-91A8-4BE6-9C4C-F650A4DB714F}"/>
              </a:ext>
            </a:extLst>
          </p:cNvPr>
          <p:cNvSpPr txBox="1"/>
          <p:nvPr/>
        </p:nvSpPr>
        <p:spPr>
          <a:xfrm>
            <a:off x="10671862" y="5176822"/>
            <a:ext cx="769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100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AA32A2A0-5278-449D-A95F-3C285CD7ACBE}"/>
              </a:ext>
            </a:extLst>
          </p:cNvPr>
          <p:cNvSpPr txBox="1"/>
          <p:nvPr/>
        </p:nvSpPr>
        <p:spPr>
          <a:xfrm>
            <a:off x="4952343" y="5640981"/>
            <a:ext cx="294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Time (hours)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D1763648-18F6-4D9F-A0A6-252489BC89F3}"/>
              </a:ext>
            </a:extLst>
          </p:cNvPr>
          <p:cNvSpPr txBox="1"/>
          <p:nvPr/>
        </p:nvSpPr>
        <p:spPr>
          <a:xfrm>
            <a:off x="8804481" y="5179316"/>
            <a:ext cx="769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80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4F3D9CEE-0197-4BF8-8097-1935BF387EE8}"/>
              </a:ext>
            </a:extLst>
          </p:cNvPr>
          <p:cNvSpPr txBox="1"/>
          <p:nvPr/>
        </p:nvSpPr>
        <p:spPr>
          <a:xfrm>
            <a:off x="6946427" y="5179316"/>
            <a:ext cx="769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60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219917A5-E5FA-4F8B-BD39-2E51B42C4A18}"/>
              </a:ext>
            </a:extLst>
          </p:cNvPr>
          <p:cNvSpPr txBox="1"/>
          <p:nvPr/>
        </p:nvSpPr>
        <p:spPr>
          <a:xfrm>
            <a:off x="4956599" y="5179316"/>
            <a:ext cx="769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40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025F8E4E-D9B0-47BE-A8B6-A351A3274CFB}"/>
              </a:ext>
            </a:extLst>
          </p:cNvPr>
          <p:cNvSpPr txBox="1"/>
          <p:nvPr/>
        </p:nvSpPr>
        <p:spPr>
          <a:xfrm>
            <a:off x="3042092" y="5176821"/>
            <a:ext cx="769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C157EE2F-EC5A-40E3-98CB-CAAD0151981F}"/>
              </a:ext>
            </a:extLst>
          </p:cNvPr>
          <p:cNvSpPr txBox="1"/>
          <p:nvPr/>
        </p:nvSpPr>
        <p:spPr>
          <a:xfrm>
            <a:off x="1537093" y="5179316"/>
            <a:ext cx="56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C5391B-3E9F-4215-9C53-E928D8C16920}"/>
              </a:ext>
            </a:extLst>
          </p:cNvPr>
          <p:cNvCxnSpPr>
            <a:cxnSpLocks/>
          </p:cNvCxnSpPr>
          <p:nvPr/>
        </p:nvCxnSpPr>
        <p:spPr>
          <a:xfrm flipV="1">
            <a:off x="2241803" y="3511345"/>
            <a:ext cx="669883" cy="96896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4DE57B2-001B-4007-97CF-A199D264DB3E}"/>
              </a:ext>
            </a:extLst>
          </p:cNvPr>
          <p:cNvCxnSpPr>
            <a:cxnSpLocks/>
          </p:cNvCxnSpPr>
          <p:nvPr/>
        </p:nvCxnSpPr>
        <p:spPr>
          <a:xfrm flipH="1">
            <a:off x="2911686" y="3139413"/>
            <a:ext cx="678779" cy="37193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0195330-1C3B-4435-8E24-1765ED3BCE31}"/>
              </a:ext>
            </a:extLst>
          </p:cNvPr>
          <p:cNvCxnSpPr>
            <a:cxnSpLocks/>
          </p:cNvCxnSpPr>
          <p:nvPr/>
        </p:nvCxnSpPr>
        <p:spPr>
          <a:xfrm flipV="1">
            <a:off x="3590465" y="2797538"/>
            <a:ext cx="669883" cy="341875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0912829-2238-45D3-973F-4829CDF67200}"/>
              </a:ext>
            </a:extLst>
          </p:cNvPr>
          <p:cNvCxnSpPr>
            <a:cxnSpLocks/>
          </p:cNvCxnSpPr>
          <p:nvPr/>
        </p:nvCxnSpPr>
        <p:spPr>
          <a:xfrm flipH="1" flipV="1">
            <a:off x="4260348" y="2797538"/>
            <a:ext cx="691712" cy="12738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12423B1-B3D6-4127-A23E-2C33054E95B4}"/>
              </a:ext>
            </a:extLst>
          </p:cNvPr>
          <p:cNvCxnSpPr>
            <a:cxnSpLocks/>
          </p:cNvCxnSpPr>
          <p:nvPr/>
        </p:nvCxnSpPr>
        <p:spPr>
          <a:xfrm flipV="1">
            <a:off x="4952060" y="2725251"/>
            <a:ext cx="669883" cy="19966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FBEDF33-96FE-4F69-A3AC-B446599CC4CD}"/>
              </a:ext>
            </a:extLst>
          </p:cNvPr>
          <p:cNvCxnSpPr>
            <a:cxnSpLocks/>
          </p:cNvCxnSpPr>
          <p:nvPr/>
        </p:nvCxnSpPr>
        <p:spPr>
          <a:xfrm flipH="1">
            <a:off x="5621943" y="2566757"/>
            <a:ext cx="667205" cy="158494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996A47E-0201-40E6-8633-C811A574B034}"/>
              </a:ext>
            </a:extLst>
          </p:cNvPr>
          <p:cNvCxnSpPr>
            <a:cxnSpLocks/>
          </p:cNvCxnSpPr>
          <p:nvPr/>
        </p:nvCxnSpPr>
        <p:spPr>
          <a:xfrm flipV="1">
            <a:off x="6289148" y="2105092"/>
            <a:ext cx="669883" cy="461665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F38E12A-431A-4D95-BBFD-E0ABEE7C6AE3}"/>
              </a:ext>
            </a:extLst>
          </p:cNvPr>
          <p:cNvCxnSpPr>
            <a:cxnSpLocks/>
          </p:cNvCxnSpPr>
          <p:nvPr/>
        </p:nvCxnSpPr>
        <p:spPr>
          <a:xfrm flipH="1" flipV="1">
            <a:off x="6959031" y="2105092"/>
            <a:ext cx="698535" cy="24520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43A5BF7-76F1-4652-BCA6-454C8369A802}"/>
              </a:ext>
            </a:extLst>
          </p:cNvPr>
          <p:cNvCxnSpPr>
            <a:cxnSpLocks/>
          </p:cNvCxnSpPr>
          <p:nvPr/>
        </p:nvCxnSpPr>
        <p:spPr>
          <a:xfrm flipV="1">
            <a:off x="7657566" y="2256468"/>
            <a:ext cx="669883" cy="9383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BD58DCC-1DCB-408A-AAF4-763D48C3E794}"/>
              </a:ext>
            </a:extLst>
          </p:cNvPr>
          <p:cNvCxnSpPr>
            <a:cxnSpLocks/>
          </p:cNvCxnSpPr>
          <p:nvPr/>
        </p:nvCxnSpPr>
        <p:spPr>
          <a:xfrm flipH="1">
            <a:off x="8327449" y="2105092"/>
            <a:ext cx="667205" cy="15137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1CDF3D8-7B81-48DF-AF80-0BD4CE36445A}"/>
              </a:ext>
            </a:extLst>
          </p:cNvPr>
          <p:cNvCxnSpPr>
            <a:cxnSpLocks/>
          </p:cNvCxnSpPr>
          <p:nvPr/>
        </p:nvCxnSpPr>
        <p:spPr>
          <a:xfrm flipV="1">
            <a:off x="8994654" y="2102891"/>
            <a:ext cx="669883" cy="220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1C88A0F-85BA-497B-91BA-ED334267A3CC}"/>
              </a:ext>
            </a:extLst>
          </p:cNvPr>
          <p:cNvCxnSpPr>
            <a:cxnSpLocks/>
          </p:cNvCxnSpPr>
          <p:nvPr/>
        </p:nvCxnSpPr>
        <p:spPr>
          <a:xfrm flipH="1">
            <a:off x="9664537" y="2042487"/>
            <a:ext cx="653049" cy="60404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D0B6ECC-F6E6-4C48-B68A-9A33A667AD73}"/>
              </a:ext>
            </a:extLst>
          </p:cNvPr>
          <p:cNvCxnSpPr>
            <a:cxnSpLocks/>
          </p:cNvCxnSpPr>
          <p:nvPr/>
        </p:nvCxnSpPr>
        <p:spPr>
          <a:xfrm>
            <a:off x="10317586" y="2042487"/>
            <a:ext cx="669883" cy="10462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49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/>
      <p:bldP spid="34" grpId="0"/>
      <p:bldP spid="35" grpId="0"/>
      <p:bldP spid="164" grpId="0"/>
      <p:bldP spid="222" grpId="0"/>
      <p:bldP spid="228" grpId="0"/>
      <p:bldP spid="231" grpId="0"/>
      <p:bldP spid="234" grpId="0"/>
      <p:bldP spid="235" grpId="0"/>
      <p:bldP spid="237" grpId="0"/>
      <p:bldP spid="238" grpId="0"/>
      <p:bldP spid="240" grpId="0"/>
      <p:bldP spid="241" grpId="0"/>
      <p:bldP spid="243" grpId="0"/>
      <p:bldP spid="2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BC41B-1870-4710-B973-30DD61CD0F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20" y="987847"/>
            <a:ext cx="11186160" cy="132863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We introduce </a:t>
            </a:r>
            <a:r>
              <a:rPr lang="en-US" b="1" dirty="0" err="1">
                <a:solidFill>
                  <a:schemeClr val="accent6"/>
                </a:solidFill>
              </a:rPr>
              <a:t>Neuro.ZERO</a:t>
            </a:r>
            <a:r>
              <a:rPr lang="en-US" dirty="0"/>
              <a:t>, an intermittently-powered accelerator that draws no system energy and opportunistically accelerates the performance of a DNN with </a:t>
            </a:r>
            <a:r>
              <a:rPr lang="en-US" b="1" dirty="0">
                <a:solidFill>
                  <a:schemeClr val="accent6"/>
                </a:solidFill>
              </a:rPr>
              <a:t>four modes of accelerations</a:t>
            </a:r>
            <a:r>
              <a:rPr lang="en-US" dirty="0"/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3D080-A749-4746-B19A-C5F8872B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F89A9-3A9D-4926-87E8-693A2F5F82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81185" y="6413842"/>
            <a:ext cx="2743200" cy="232651"/>
          </a:xfrm>
        </p:spPr>
        <p:txBody>
          <a:bodyPr/>
          <a:lstStyle/>
          <a:p>
            <a:fld id="{6D6E361B-DFCA-824D-BA63-ADCED3B4198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0676B-BB93-433E-AA07-19DF0B321B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sp>
        <p:nvSpPr>
          <p:cNvPr id="470" name="직사각형 23">
            <a:extLst>
              <a:ext uri="{FF2B5EF4-FFF2-40B4-BE49-F238E27FC236}">
                <a16:creationId xmlns:a16="http://schemas.microsoft.com/office/drawing/2014/main" id="{16944908-1178-4778-A82E-4E0C22E44CC8}"/>
              </a:ext>
            </a:extLst>
          </p:cNvPr>
          <p:cNvSpPr/>
          <p:nvPr/>
        </p:nvSpPr>
        <p:spPr>
          <a:xfrm>
            <a:off x="9777073" y="6481599"/>
            <a:ext cx="1745743" cy="21345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14688B-C7B2-4490-8495-743226A9A61C}"/>
              </a:ext>
            </a:extLst>
          </p:cNvPr>
          <p:cNvSpPr txBox="1">
            <a:spLocks/>
          </p:cNvSpPr>
          <p:nvPr/>
        </p:nvSpPr>
        <p:spPr>
          <a:xfrm>
            <a:off x="502920" y="2430567"/>
            <a:ext cx="11186160" cy="1140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dirty="0"/>
              <a:t>To enable zero-energy acceleration, </a:t>
            </a:r>
            <a:r>
              <a:rPr lang="en-US" b="1" dirty="0">
                <a:solidFill>
                  <a:schemeClr val="accent6"/>
                </a:solidFill>
              </a:rPr>
              <a:t>energy-aware acceleration algorithms</a:t>
            </a:r>
            <a:r>
              <a:rPr lang="en-US" dirty="0"/>
              <a:t> are proposed.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C9322A-B4D7-44E1-B0A3-7997D5F68D5A}"/>
              </a:ext>
            </a:extLst>
          </p:cNvPr>
          <p:cNvSpPr txBox="1">
            <a:spLocks/>
          </p:cNvSpPr>
          <p:nvPr/>
        </p:nvSpPr>
        <p:spPr>
          <a:xfrm>
            <a:off x="502920" y="3472287"/>
            <a:ext cx="11186160" cy="1434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6"/>
                </a:solidFill>
              </a:rPr>
              <a:t>A traffic sign and a voice command recognizer</a:t>
            </a:r>
            <a:r>
              <a:rPr lang="en-US" dirty="0"/>
              <a:t> are implemented, and they have been demonstrated that the inference accuracy and speed increase.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D57774-C7BF-44E7-9910-1A07ACB15287}"/>
              </a:ext>
            </a:extLst>
          </p:cNvPr>
          <p:cNvSpPr txBox="1">
            <a:spLocks/>
          </p:cNvSpPr>
          <p:nvPr/>
        </p:nvSpPr>
        <p:spPr>
          <a:xfrm>
            <a:off x="502920" y="4912467"/>
            <a:ext cx="11186160" cy="634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dirty="0"/>
              <a:t>Future Work: </a:t>
            </a:r>
            <a:r>
              <a:rPr lang="en-US" b="1" dirty="0">
                <a:solidFill>
                  <a:schemeClr val="accent6"/>
                </a:solidFill>
              </a:rPr>
              <a:t>Multi-core accelerator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34247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090FFA-C415-E849-8622-C1A37CC75D49}"/>
              </a:ext>
            </a:extLst>
          </p:cNvPr>
          <p:cNvSpPr txBox="1"/>
          <p:nvPr/>
        </p:nvSpPr>
        <p:spPr>
          <a:xfrm>
            <a:off x="4469860" y="1938084"/>
            <a:ext cx="2867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5056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DF033E-23BD-4689-AD1C-8C3334501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88" y="2207676"/>
            <a:ext cx="4200525" cy="32575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84615-9D60-40EE-89FF-68A4847E7D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20" y="987846"/>
            <a:ext cx="11384280" cy="516569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6"/>
                </a:solidFill>
              </a:rPr>
              <a:t>Energy is not harvestable all the time making systems intermittent.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781CD-1EA5-4DF8-BE78-EB882F18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Intermittent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77134-8AAA-4A3E-8A80-0E6DCED240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D83EA-AB23-4DA9-9D85-9532FC52F1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16DD23-7D29-471C-B0AE-C9FBB07E07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72" r="1" b="273"/>
          <a:stretch/>
        </p:blipFill>
        <p:spPr>
          <a:xfrm>
            <a:off x="6096000" y="2555393"/>
            <a:ext cx="2695844" cy="269583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95C6C42-958D-435D-A22E-99CC1F9D9EE0}"/>
              </a:ext>
            </a:extLst>
          </p:cNvPr>
          <p:cNvSpPr/>
          <p:nvPr/>
        </p:nvSpPr>
        <p:spPr>
          <a:xfrm>
            <a:off x="3466573" y="4457844"/>
            <a:ext cx="1709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Device On</a:t>
            </a:r>
            <a:endParaRPr lang="en-US" sz="2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37F6246-2871-4129-AA0E-AFB849393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573" y="2536103"/>
            <a:ext cx="1676400" cy="187642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7489EFA-88D7-4379-A6CC-4B60FCDA524F}"/>
              </a:ext>
            </a:extLst>
          </p:cNvPr>
          <p:cNvSpPr/>
          <p:nvPr/>
        </p:nvSpPr>
        <p:spPr>
          <a:xfrm>
            <a:off x="9057385" y="4457844"/>
            <a:ext cx="1737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Device Off</a:t>
            </a:r>
            <a:endParaRPr lang="en-US" sz="28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87E4122-DA75-4A32-97ED-3E71DF34C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6880" y="2536101"/>
            <a:ext cx="1676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3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27496-1AE7-41A0-8A10-79B2B616E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2: Limited Computation for DNNs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6F82C-3FFB-4F52-A282-EB9F7735748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Deep Neural Networks </a:t>
            </a:r>
            <a:r>
              <a:rPr lang="en-US" b="1" dirty="0">
                <a:solidFill>
                  <a:schemeClr val="accent6"/>
                </a:solidFill>
              </a:rPr>
              <a:t>(DNNs) are computationally challenging</a:t>
            </a:r>
            <a:r>
              <a:rPr lang="en-US" dirty="0"/>
              <a:t> to embedded devices.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CF2EA-01BC-4446-94DE-074BC987BC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8C095-DD79-41C3-821D-804BA52CD0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A7E6D2-498D-4586-88C8-E1416CDDE86E}"/>
              </a:ext>
            </a:extLst>
          </p:cNvPr>
          <p:cNvGrpSpPr/>
          <p:nvPr/>
        </p:nvGrpSpPr>
        <p:grpSpPr>
          <a:xfrm>
            <a:off x="2081775" y="2759537"/>
            <a:ext cx="2422166" cy="1850325"/>
            <a:chOff x="1493021" y="2421413"/>
            <a:chExt cx="1732416" cy="132341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2C009A5-31A1-4E5F-91ED-15A3B2A2E8F6}"/>
                </a:ext>
              </a:extLst>
            </p:cNvPr>
            <p:cNvCxnSpPr>
              <a:cxnSpLocks/>
              <a:stCxn id="19" idx="6"/>
              <a:endCxn id="31" idx="2"/>
            </p:cNvCxnSpPr>
            <p:nvPr/>
          </p:nvCxnSpPr>
          <p:spPr>
            <a:xfrm>
              <a:off x="1778379" y="2567609"/>
              <a:ext cx="219538" cy="15717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F50217F-2028-46B4-8A91-07CF8F778381}"/>
                </a:ext>
              </a:extLst>
            </p:cNvPr>
            <p:cNvCxnSpPr>
              <a:cxnSpLocks/>
              <a:stCxn id="19" idx="6"/>
              <a:endCxn id="32" idx="2"/>
            </p:cNvCxnSpPr>
            <p:nvPr/>
          </p:nvCxnSpPr>
          <p:spPr>
            <a:xfrm>
              <a:off x="1778379" y="2567609"/>
              <a:ext cx="224314" cy="50013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2E23F04-2E1A-4E99-B1AA-168616FE7050}"/>
                </a:ext>
              </a:extLst>
            </p:cNvPr>
            <p:cNvCxnSpPr>
              <a:cxnSpLocks/>
              <a:stCxn id="19" idx="6"/>
              <a:endCxn id="33" idx="2"/>
            </p:cNvCxnSpPr>
            <p:nvPr/>
          </p:nvCxnSpPr>
          <p:spPr>
            <a:xfrm>
              <a:off x="1778379" y="2567609"/>
              <a:ext cx="223238" cy="84840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B406138-7BBB-4353-95F0-4AC9B2EDB30F}"/>
                </a:ext>
              </a:extLst>
            </p:cNvPr>
            <p:cNvCxnSpPr>
              <a:cxnSpLocks/>
              <a:stCxn id="20" idx="6"/>
              <a:endCxn id="31" idx="2"/>
            </p:cNvCxnSpPr>
            <p:nvPr/>
          </p:nvCxnSpPr>
          <p:spPr>
            <a:xfrm flipV="1">
              <a:off x="1775331" y="2724784"/>
              <a:ext cx="222586" cy="18690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A14B224-DEBC-4FA5-AB6E-D38435D6E372}"/>
                </a:ext>
              </a:extLst>
            </p:cNvPr>
            <p:cNvCxnSpPr>
              <a:cxnSpLocks/>
              <a:stCxn id="20" idx="6"/>
              <a:endCxn id="32" idx="2"/>
            </p:cNvCxnSpPr>
            <p:nvPr/>
          </p:nvCxnSpPr>
          <p:spPr>
            <a:xfrm>
              <a:off x="1775331" y="2911686"/>
              <a:ext cx="227362" cy="15605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60BFEDC-2571-41AF-B7F5-7F3AA15CCEFD}"/>
                </a:ext>
              </a:extLst>
            </p:cNvPr>
            <p:cNvCxnSpPr>
              <a:cxnSpLocks/>
              <a:stCxn id="20" idx="6"/>
              <a:endCxn id="33" idx="2"/>
            </p:cNvCxnSpPr>
            <p:nvPr/>
          </p:nvCxnSpPr>
          <p:spPr>
            <a:xfrm>
              <a:off x="1775331" y="2911686"/>
              <a:ext cx="226286" cy="50432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1000A29-3BBC-4B50-9918-6EDD4DDEF9D4}"/>
                </a:ext>
              </a:extLst>
            </p:cNvPr>
            <p:cNvCxnSpPr>
              <a:cxnSpLocks/>
              <a:stCxn id="21" idx="6"/>
              <a:endCxn id="31" idx="2"/>
            </p:cNvCxnSpPr>
            <p:nvPr/>
          </p:nvCxnSpPr>
          <p:spPr>
            <a:xfrm flipV="1">
              <a:off x="1775331" y="2724784"/>
              <a:ext cx="222586" cy="52868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27C8105-A2DC-4022-9764-F4A13BF5BDBB}"/>
                </a:ext>
              </a:extLst>
            </p:cNvPr>
            <p:cNvCxnSpPr>
              <a:cxnSpLocks/>
              <a:stCxn id="21" idx="6"/>
              <a:endCxn id="32" idx="2"/>
            </p:cNvCxnSpPr>
            <p:nvPr/>
          </p:nvCxnSpPr>
          <p:spPr>
            <a:xfrm flipV="1">
              <a:off x="1775331" y="3067739"/>
              <a:ext cx="227362" cy="18572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01D1B82-ECF6-4646-89EC-96D56D4E81F4}"/>
                </a:ext>
              </a:extLst>
            </p:cNvPr>
            <p:cNvCxnSpPr>
              <a:cxnSpLocks/>
              <a:stCxn id="21" idx="6"/>
              <a:endCxn id="33" idx="2"/>
            </p:cNvCxnSpPr>
            <p:nvPr/>
          </p:nvCxnSpPr>
          <p:spPr>
            <a:xfrm>
              <a:off x="1775331" y="3253464"/>
              <a:ext cx="226286" cy="16255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E44B6D3-9286-4AE1-83C4-D689F17912A3}"/>
                </a:ext>
              </a:extLst>
            </p:cNvPr>
            <p:cNvCxnSpPr>
              <a:cxnSpLocks/>
              <a:stCxn id="22" idx="6"/>
              <a:endCxn id="31" idx="2"/>
            </p:cNvCxnSpPr>
            <p:nvPr/>
          </p:nvCxnSpPr>
          <p:spPr>
            <a:xfrm flipV="1">
              <a:off x="1775331" y="2724784"/>
              <a:ext cx="222586" cy="87384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1ACC72-3A9B-415E-B098-436AE137DD7F}"/>
                </a:ext>
              </a:extLst>
            </p:cNvPr>
            <p:cNvCxnSpPr>
              <a:cxnSpLocks/>
              <a:stCxn id="22" idx="6"/>
              <a:endCxn id="32" idx="2"/>
            </p:cNvCxnSpPr>
            <p:nvPr/>
          </p:nvCxnSpPr>
          <p:spPr>
            <a:xfrm flipV="1">
              <a:off x="1775331" y="3067739"/>
              <a:ext cx="227362" cy="53089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1C39585-5D8E-4489-AB5F-404A5477C3BB}"/>
                </a:ext>
              </a:extLst>
            </p:cNvPr>
            <p:cNvCxnSpPr>
              <a:cxnSpLocks/>
              <a:stCxn id="22" idx="6"/>
              <a:endCxn id="33" idx="2"/>
            </p:cNvCxnSpPr>
            <p:nvPr/>
          </p:nvCxnSpPr>
          <p:spPr>
            <a:xfrm flipV="1">
              <a:off x="1775331" y="3416015"/>
              <a:ext cx="226286" cy="18261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D1487C-7337-46E8-AE2C-F46CD2A970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96069" y="2421413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A1ED7AC-C329-45DC-A3E4-362A217445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93021" y="2765490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A67866E-BE17-458B-9374-6D7D71BC5A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93021" y="3107268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C083651-7C69-4AF8-A8A9-F9D10FDA7F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93021" y="3452437"/>
              <a:ext cx="282310" cy="2923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75F9937-54A0-411A-A547-6B8E970B9572}"/>
                </a:ext>
              </a:extLst>
            </p:cNvPr>
            <p:cNvCxnSpPr>
              <a:cxnSpLocks/>
              <a:stCxn id="31" idx="6"/>
              <a:endCxn id="29" idx="2"/>
            </p:cNvCxnSpPr>
            <p:nvPr/>
          </p:nvCxnSpPr>
          <p:spPr>
            <a:xfrm flipV="1">
              <a:off x="2280221" y="2723776"/>
              <a:ext cx="214940" cy="100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A19DA14-3979-4001-9935-DA57A58623C2}"/>
                </a:ext>
              </a:extLst>
            </p:cNvPr>
            <p:cNvCxnSpPr>
              <a:cxnSpLocks/>
              <a:stCxn id="31" idx="6"/>
              <a:endCxn id="30" idx="2"/>
            </p:cNvCxnSpPr>
            <p:nvPr/>
          </p:nvCxnSpPr>
          <p:spPr>
            <a:xfrm>
              <a:off x="2280221" y="2724784"/>
              <a:ext cx="218641" cy="69210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C2CE018-4429-47CF-A110-DBD540D0B70B}"/>
                </a:ext>
              </a:extLst>
            </p:cNvPr>
            <p:cNvCxnSpPr>
              <a:cxnSpLocks/>
              <a:stCxn id="32" idx="6"/>
              <a:endCxn id="29" idx="2"/>
            </p:cNvCxnSpPr>
            <p:nvPr/>
          </p:nvCxnSpPr>
          <p:spPr>
            <a:xfrm flipV="1">
              <a:off x="2284997" y="2723776"/>
              <a:ext cx="210164" cy="34396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37CEDB6-E2E7-428E-800B-9E7D3270430A}"/>
                </a:ext>
              </a:extLst>
            </p:cNvPr>
            <p:cNvCxnSpPr>
              <a:cxnSpLocks/>
              <a:stCxn id="32" idx="6"/>
              <a:endCxn id="30" idx="2"/>
            </p:cNvCxnSpPr>
            <p:nvPr/>
          </p:nvCxnSpPr>
          <p:spPr>
            <a:xfrm>
              <a:off x="2284997" y="3067739"/>
              <a:ext cx="213865" cy="34915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C6728D4-9AD5-464A-A1F9-FD4D35FB3543}"/>
                </a:ext>
              </a:extLst>
            </p:cNvPr>
            <p:cNvCxnSpPr>
              <a:cxnSpLocks/>
              <a:stCxn id="33" idx="6"/>
              <a:endCxn id="29" idx="2"/>
            </p:cNvCxnSpPr>
            <p:nvPr/>
          </p:nvCxnSpPr>
          <p:spPr>
            <a:xfrm flipV="1">
              <a:off x="2283921" y="2723776"/>
              <a:ext cx="211240" cy="69223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623A16-BE01-40B4-AF89-14B70ECBEC46}"/>
                </a:ext>
              </a:extLst>
            </p:cNvPr>
            <p:cNvCxnSpPr>
              <a:cxnSpLocks/>
              <a:stCxn id="33" idx="6"/>
              <a:endCxn id="30" idx="2"/>
            </p:cNvCxnSpPr>
            <p:nvPr/>
          </p:nvCxnSpPr>
          <p:spPr>
            <a:xfrm>
              <a:off x="2283921" y="3416015"/>
              <a:ext cx="214941" cy="87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1690038-6906-4BD0-B197-FC603AF69E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95161" y="2577579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2CC202E-6750-421E-9490-BCB38031FC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98862" y="3270694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DCA9F84-BEE5-4A08-BD52-83B9B1B3A6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97917" y="2578587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8B926EA-A259-4AD6-A172-56FF3C4F02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02693" y="2921542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BB03F36-E656-4F04-AEEA-26008C4709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01617" y="3269818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BDAB15F-4986-4393-B39B-D844E5AB55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96552" y="2923500"/>
              <a:ext cx="282304" cy="292393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DB5C1C7-3054-4F20-B296-9047AED566EA}"/>
                </a:ext>
              </a:extLst>
            </p:cNvPr>
            <p:cNvCxnSpPr>
              <a:cxnSpLocks/>
              <a:stCxn id="31" idx="6"/>
              <a:endCxn id="34" idx="2"/>
            </p:cNvCxnSpPr>
            <p:nvPr/>
          </p:nvCxnSpPr>
          <p:spPr>
            <a:xfrm>
              <a:off x="2280221" y="2724784"/>
              <a:ext cx="216331" cy="34491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6B70714-5596-474E-91B1-95C7A721F3F2}"/>
                </a:ext>
              </a:extLst>
            </p:cNvPr>
            <p:cNvCxnSpPr>
              <a:cxnSpLocks/>
              <a:stCxn id="32" idx="6"/>
              <a:endCxn id="34" idx="2"/>
            </p:cNvCxnSpPr>
            <p:nvPr/>
          </p:nvCxnSpPr>
          <p:spPr>
            <a:xfrm>
              <a:off x="2284997" y="3067739"/>
              <a:ext cx="211555" cy="195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27A6FC0-63E4-4251-8CA3-042783C148D1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V="1">
              <a:off x="2283921" y="3069697"/>
              <a:ext cx="212631" cy="34631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A8AFA4E-F5B2-478C-80FE-D9574A4A86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41742" y="2730365"/>
              <a:ext cx="282304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D24A596-2DE2-4A1D-B8CB-64012AE824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43133" y="3078557"/>
              <a:ext cx="282304" cy="292393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9527B2-E232-4F60-A452-564FA37F6AC9}"/>
                </a:ext>
              </a:extLst>
            </p:cNvPr>
            <p:cNvCxnSpPr>
              <a:cxnSpLocks/>
              <a:stCxn id="29" idx="6"/>
              <a:endCxn id="38" idx="2"/>
            </p:cNvCxnSpPr>
            <p:nvPr/>
          </p:nvCxnSpPr>
          <p:spPr>
            <a:xfrm>
              <a:off x="2777465" y="2723776"/>
              <a:ext cx="164277" cy="15278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CF2D07-6B5A-4373-A562-50FAC99D528B}"/>
                </a:ext>
              </a:extLst>
            </p:cNvPr>
            <p:cNvCxnSpPr>
              <a:cxnSpLocks/>
              <a:stCxn id="34" idx="6"/>
              <a:endCxn id="38" idx="2"/>
            </p:cNvCxnSpPr>
            <p:nvPr/>
          </p:nvCxnSpPr>
          <p:spPr>
            <a:xfrm flipV="1">
              <a:off x="2778856" y="2876562"/>
              <a:ext cx="162886" cy="19313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7833805-BB18-4170-A468-202019BE36E6}"/>
                </a:ext>
              </a:extLst>
            </p:cNvPr>
            <p:cNvCxnSpPr>
              <a:cxnSpLocks/>
              <a:stCxn id="30" idx="6"/>
              <a:endCxn id="38" idx="2"/>
            </p:cNvCxnSpPr>
            <p:nvPr/>
          </p:nvCxnSpPr>
          <p:spPr>
            <a:xfrm flipV="1">
              <a:off x="2781166" y="2876562"/>
              <a:ext cx="160576" cy="54032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07327F9-C9F2-4D1A-AD47-188D6F4C6034}"/>
                </a:ext>
              </a:extLst>
            </p:cNvPr>
            <p:cNvCxnSpPr>
              <a:cxnSpLocks/>
              <a:stCxn id="29" idx="6"/>
              <a:endCxn id="39" idx="2"/>
            </p:cNvCxnSpPr>
            <p:nvPr/>
          </p:nvCxnSpPr>
          <p:spPr>
            <a:xfrm>
              <a:off x="2777465" y="2723776"/>
              <a:ext cx="165668" cy="50097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8EB8B77-92B9-4055-9F00-89B883747337}"/>
                </a:ext>
              </a:extLst>
            </p:cNvPr>
            <p:cNvCxnSpPr>
              <a:cxnSpLocks/>
              <a:stCxn id="34" idx="6"/>
              <a:endCxn id="39" idx="2"/>
            </p:cNvCxnSpPr>
            <p:nvPr/>
          </p:nvCxnSpPr>
          <p:spPr>
            <a:xfrm>
              <a:off x="2778856" y="3069697"/>
              <a:ext cx="164277" cy="15505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445541B-93FB-4D95-BA37-3D6B8087479B}"/>
                </a:ext>
              </a:extLst>
            </p:cNvPr>
            <p:cNvCxnSpPr>
              <a:cxnSpLocks/>
              <a:stCxn id="30" idx="6"/>
              <a:endCxn id="39" idx="2"/>
            </p:cNvCxnSpPr>
            <p:nvPr/>
          </p:nvCxnSpPr>
          <p:spPr>
            <a:xfrm flipV="1">
              <a:off x="2781166" y="3224754"/>
              <a:ext cx="161967" cy="19213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C483750C-6932-42B8-A552-E3581CBDF257}"/>
              </a:ext>
            </a:extLst>
          </p:cNvPr>
          <p:cNvSpPr txBox="1"/>
          <p:nvPr/>
        </p:nvSpPr>
        <p:spPr>
          <a:xfrm>
            <a:off x="1523167" y="2084592"/>
            <a:ext cx="3887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Deep Neural Network (DNN)</a:t>
            </a:r>
          </a:p>
        </p:txBody>
      </p:sp>
      <p:pic>
        <p:nvPicPr>
          <p:cNvPr id="47" name="Content Placeholder 18">
            <a:extLst>
              <a:ext uri="{FF2B5EF4-FFF2-40B4-BE49-F238E27FC236}">
                <a16:creationId xmlns:a16="http://schemas.microsoft.com/office/drawing/2014/main" id="{41024CD3-8854-425D-BB94-D056B31C3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855" y="2811857"/>
            <a:ext cx="1722809" cy="172280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AC59208-C4EC-48CA-8E97-DFFCE12F86AB}"/>
              </a:ext>
            </a:extLst>
          </p:cNvPr>
          <p:cNvSpPr txBox="1"/>
          <p:nvPr/>
        </p:nvSpPr>
        <p:spPr>
          <a:xfrm>
            <a:off x="7783178" y="2175721"/>
            <a:ext cx="23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MCU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86560BF-5DF0-418F-BF9E-8F269EA1DE7D}"/>
              </a:ext>
            </a:extLst>
          </p:cNvPr>
          <p:cNvCxnSpPr>
            <a:cxnSpLocks/>
          </p:cNvCxnSpPr>
          <p:nvPr/>
        </p:nvCxnSpPr>
        <p:spPr>
          <a:xfrm>
            <a:off x="4606620" y="3661534"/>
            <a:ext cx="3506235" cy="0"/>
          </a:xfrm>
          <a:prstGeom prst="straightConnector1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5601AB5-1730-470C-ACA9-25E81816B8DA}"/>
              </a:ext>
            </a:extLst>
          </p:cNvPr>
          <p:cNvSpPr txBox="1"/>
          <p:nvPr/>
        </p:nvSpPr>
        <p:spPr>
          <a:xfrm>
            <a:off x="1973327" y="4717538"/>
            <a:ext cx="2633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800,000 neurons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22B9393-5B07-4A6D-BD16-02ECE1F7AD2E}"/>
              </a:ext>
            </a:extLst>
          </p:cNvPr>
          <p:cNvSpPr txBox="1"/>
          <p:nvPr/>
        </p:nvSpPr>
        <p:spPr>
          <a:xfrm>
            <a:off x="7681380" y="4714431"/>
            <a:ext cx="2633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100,000 neurons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41577B3-4B7B-4AB0-B5CB-A6BC41FA4E38}"/>
              </a:ext>
            </a:extLst>
          </p:cNvPr>
          <p:cNvSpPr txBox="1"/>
          <p:nvPr/>
        </p:nvSpPr>
        <p:spPr>
          <a:xfrm>
            <a:off x="2156776" y="5194964"/>
            <a:ext cx="2212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Compute-intensive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A5BE8E-6E32-4EAE-AE5B-173CAD9BB1D1}"/>
              </a:ext>
            </a:extLst>
          </p:cNvPr>
          <p:cNvSpPr txBox="1"/>
          <p:nvPr/>
        </p:nvSpPr>
        <p:spPr>
          <a:xfrm>
            <a:off x="7380018" y="5194964"/>
            <a:ext cx="3274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Limited computation-power</a:t>
            </a:r>
          </a:p>
        </p:txBody>
      </p:sp>
      <p:pic>
        <p:nvPicPr>
          <p:cNvPr id="60" name="Picture 8" descr="Image result for forbidden icon">
            <a:extLst>
              <a:ext uri="{FF2B5EF4-FFF2-40B4-BE49-F238E27FC236}">
                <a16:creationId xmlns:a16="http://schemas.microsoft.com/office/drawing/2014/main" id="{A9E7909D-98DE-43F1-AF45-FF2656108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629" y="3157727"/>
            <a:ext cx="951677" cy="95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63" grpId="0"/>
      <p:bldP spid="70" grpId="0"/>
      <p:bldP spid="76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22BE7-D1C3-4821-991A-072989AC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Challenges/Goal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058F5-D2FD-46BC-80A7-0236DCAA47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20" y="987846"/>
            <a:ext cx="11186160" cy="516569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We create a long-term sensing and inference system that </a:t>
            </a:r>
            <a:r>
              <a:rPr lang="en-US" b="1" dirty="0">
                <a:solidFill>
                  <a:schemeClr val="accent2"/>
                </a:solidFill>
              </a:rPr>
              <a:t>provides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guaranteed execution </a:t>
            </a:r>
            <a:r>
              <a:rPr lang="en-US" dirty="0"/>
              <a:t>of </a:t>
            </a:r>
            <a:r>
              <a:rPr lang="en-US" b="1" dirty="0">
                <a:solidFill>
                  <a:schemeClr val="accent2"/>
                </a:solidFill>
              </a:rPr>
              <a:t>state-of-the-art </a:t>
            </a:r>
            <a:r>
              <a:rPr lang="en-US" b="1" dirty="0">
                <a:solidFill>
                  <a:schemeClr val="accent6"/>
                </a:solidFill>
              </a:rPr>
              <a:t>DNNs</a:t>
            </a:r>
            <a:r>
              <a:rPr lang="en-US" b="1" dirty="0"/>
              <a:t>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F6991-540F-4F20-853A-560D0E21D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2F3A-05A7-4F5C-88F8-D28267A2370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5A7D6-E325-4C04-BFE3-292E1570F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138" y="2330902"/>
            <a:ext cx="1683898" cy="16838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262C5C-C9B6-4B75-ADED-4A75BC4A02DE}"/>
              </a:ext>
            </a:extLst>
          </p:cNvPr>
          <p:cNvSpPr txBox="1"/>
          <p:nvPr/>
        </p:nvSpPr>
        <p:spPr>
          <a:xfrm>
            <a:off x="2276017" y="4069468"/>
            <a:ext cx="313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Guaranteed Execution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77FFD08-DB6F-4B55-BD2B-82F65A40B365}"/>
              </a:ext>
            </a:extLst>
          </p:cNvPr>
          <p:cNvSpPr txBox="1"/>
          <p:nvPr/>
        </p:nvSpPr>
        <p:spPr>
          <a:xfrm>
            <a:off x="6464972" y="4069468"/>
            <a:ext cx="313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DNN Performance Up</a:t>
            </a:r>
          </a:p>
        </p:txBody>
      </p:sp>
      <p:pic>
        <p:nvPicPr>
          <p:cNvPr id="5122" name="Picture 2" descr="Image result for performance up icon">
            <a:extLst>
              <a:ext uri="{FF2B5EF4-FFF2-40B4-BE49-F238E27FC236}">
                <a16:creationId xmlns:a16="http://schemas.microsoft.com/office/drawing/2014/main" id="{D391C0A1-8CEF-4360-BD52-8F12B429C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758" y="2234026"/>
            <a:ext cx="1645991" cy="187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803D51-D41C-41BF-8E75-E7162D3827C1}"/>
              </a:ext>
            </a:extLst>
          </p:cNvPr>
          <p:cNvSpPr txBox="1"/>
          <p:nvPr/>
        </p:nvSpPr>
        <p:spPr>
          <a:xfrm>
            <a:off x="2276017" y="5206964"/>
            <a:ext cx="313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Intermittent Execution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BF63A9-7E9D-48E8-A493-2986E1981AA7}"/>
              </a:ext>
            </a:extLst>
          </p:cNvPr>
          <p:cNvSpPr txBox="1"/>
          <p:nvPr/>
        </p:nvSpPr>
        <p:spPr>
          <a:xfrm>
            <a:off x="5903101" y="5206964"/>
            <a:ext cx="426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Limited Computation for DNNs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ED0CEB-C756-4DDF-B65F-047068A7EB7F}"/>
              </a:ext>
            </a:extLst>
          </p:cNvPr>
          <p:cNvCxnSpPr>
            <a:cxnSpLocks/>
            <a:stCxn id="10" idx="0"/>
            <a:endCxn id="7" idx="2"/>
          </p:cNvCxnSpPr>
          <p:nvPr/>
        </p:nvCxnSpPr>
        <p:spPr>
          <a:xfrm flipV="1">
            <a:off x="3842806" y="4531133"/>
            <a:ext cx="0" cy="675831"/>
          </a:xfrm>
          <a:prstGeom prst="straightConnector1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6ED763-CB97-4F32-A0B6-1F6800432487}"/>
              </a:ext>
            </a:extLst>
          </p:cNvPr>
          <p:cNvCxnSpPr>
            <a:cxnSpLocks/>
            <a:stCxn id="11" idx="0"/>
            <a:endCxn id="48" idx="2"/>
          </p:cNvCxnSpPr>
          <p:nvPr/>
        </p:nvCxnSpPr>
        <p:spPr>
          <a:xfrm flipH="1" flipV="1">
            <a:off x="8031761" y="4531133"/>
            <a:ext cx="6140" cy="675831"/>
          </a:xfrm>
          <a:prstGeom prst="straightConnector1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51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" presetClass="emph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CE1B8-AC41-47D7-82AE-822DBAFE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Propose – </a:t>
            </a:r>
            <a:r>
              <a:rPr lang="en-US" dirty="0" err="1"/>
              <a:t>Neuro.ZERO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C0EE8-62B7-44CB-AE9F-34908AFE7CB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A </a:t>
            </a:r>
            <a:r>
              <a:rPr lang="en-US" b="1" dirty="0">
                <a:solidFill>
                  <a:schemeClr val="accent6"/>
                </a:solidFill>
              </a:rPr>
              <a:t>co-processor architecture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consisting of a </a:t>
            </a:r>
            <a:r>
              <a:rPr lang="en-US" b="1" dirty="0">
                <a:solidFill>
                  <a:schemeClr val="accent6"/>
                </a:solidFill>
              </a:rPr>
              <a:t>main MCU</a:t>
            </a:r>
            <a:r>
              <a:rPr lang="en-US" dirty="0"/>
              <a:t> that executes </a:t>
            </a:r>
            <a:r>
              <a:rPr lang="en-US" b="1" dirty="0">
                <a:solidFill>
                  <a:schemeClr val="accent6"/>
                </a:solidFill>
              </a:rPr>
              <a:t>scaled-down versions of a DNN</a:t>
            </a:r>
            <a:r>
              <a:rPr lang="en-US" dirty="0"/>
              <a:t> with a battery, and an </a:t>
            </a:r>
            <a:r>
              <a:rPr lang="en-US" b="1" dirty="0">
                <a:solidFill>
                  <a:schemeClr val="accent6"/>
                </a:solidFill>
              </a:rPr>
              <a:t>accelerator MCU</a:t>
            </a:r>
            <a:r>
              <a:rPr lang="en-US" dirty="0"/>
              <a:t> that is powered by harvested energy.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47A56-DB9E-47E0-9FBD-EF55B07F23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A931-E420-4675-860E-8C31CA62DF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pic>
        <p:nvPicPr>
          <p:cNvPr id="6146" name="Picture 2" descr="Image result for algorithm icon">
            <a:extLst>
              <a:ext uri="{FF2B5EF4-FFF2-40B4-BE49-F238E27FC236}">
                <a16:creationId xmlns:a16="http://schemas.microsoft.com/office/drawing/2014/main" id="{FC181EB9-08F8-4AC0-95A0-0138C1F85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583" y="2989721"/>
            <a:ext cx="1510583" cy="151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4A4003-C84C-483B-A302-4467C57C4915}"/>
              </a:ext>
            </a:extLst>
          </p:cNvPr>
          <p:cNvSpPr txBox="1"/>
          <p:nvPr/>
        </p:nvSpPr>
        <p:spPr>
          <a:xfrm>
            <a:off x="8776416" y="4592573"/>
            <a:ext cx="2079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Intermittent Energy-Aware</a:t>
            </a:r>
          </a:p>
          <a:p>
            <a:pPr algn="ctr"/>
            <a:r>
              <a:rPr lang="en-US" sz="2400" b="1" dirty="0"/>
              <a:t>Algorithms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1EEF6A-CC16-41F2-909F-0AE16EE6C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095" y="2989721"/>
            <a:ext cx="2100543" cy="1510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52AEDD-F0C3-45DE-8A3A-E5E647EFCBAF}"/>
              </a:ext>
            </a:extLst>
          </p:cNvPr>
          <p:cNvSpPr txBox="1"/>
          <p:nvPr/>
        </p:nvSpPr>
        <p:spPr>
          <a:xfrm>
            <a:off x="4807749" y="4592573"/>
            <a:ext cx="295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Multiple Modes of DNN Execution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FDDEEA-E164-43AB-AC4A-27D1C8289A77}"/>
              </a:ext>
            </a:extLst>
          </p:cNvPr>
          <p:cNvSpPr txBox="1"/>
          <p:nvPr/>
        </p:nvSpPr>
        <p:spPr>
          <a:xfrm>
            <a:off x="1231099" y="4592573"/>
            <a:ext cx="2319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Co-MCU</a:t>
            </a:r>
          </a:p>
          <a:p>
            <a:pPr algn="ctr"/>
            <a:r>
              <a:rPr lang="en-US" sz="2400" b="1" dirty="0"/>
              <a:t>Architecture</a:t>
            </a:r>
          </a:p>
        </p:txBody>
      </p:sp>
      <p:pic>
        <p:nvPicPr>
          <p:cNvPr id="14" name="Content Placeholder 18">
            <a:extLst>
              <a:ext uri="{FF2B5EF4-FFF2-40B4-BE49-F238E27FC236}">
                <a16:creationId xmlns:a16="http://schemas.microsoft.com/office/drawing/2014/main" id="{DB9E6913-BB51-4534-926A-080DD6F19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97" y="2939873"/>
            <a:ext cx="1427137" cy="14271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5D0AAD-46A8-451B-8673-B15F4FCFA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44" y="2939874"/>
            <a:ext cx="1420176" cy="14201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DC427B-C669-45B5-ADD0-C7C2C34E9C85}"/>
              </a:ext>
            </a:extLst>
          </p:cNvPr>
          <p:cNvSpPr txBox="1"/>
          <p:nvPr/>
        </p:nvSpPr>
        <p:spPr>
          <a:xfrm>
            <a:off x="1948329" y="3074063"/>
            <a:ext cx="984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70042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CE1B8-AC41-47D7-82AE-822DBAFE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Propose – </a:t>
            </a:r>
            <a:r>
              <a:rPr lang="en-US" dirty="0" err="1"/>
              <a:t>Neuro.ZERO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C0EE8-62B7-44CB-AE9F-34908AFE7CB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A </a:t>
            </a:r>
            <a:r>
              <a:rPr lang="en-US" b="1" dirty="0">
                <a:solidFill>
                  <a:schemeClr val="accent6"/>
                </a:solidFill>
              </a:rPr>
              <a:t>co-processor architecture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consisting of a </a:t>
            </a:r>
            <a:r>
              <a:rPr lang="en-US" b="1" dirty="0">
                <a:solidFill>
                  <a:schemeClr val="accent6"/>
                </a:solidFill>
              </a:rPr>
              <a:t>main MCU</a:t>
            </a:r>
            <a:r>
              <a:rPr lang="en-US" dirty="0"/>
              <a:t> that executes </a:t>
            </a:r>
            <a:r>
              <a:rPr lang="en-US" b="1" dirty="0">
                <a:solidFill>
                  <a:schemeClr val="accent6"/>
                </a:solidFill>
              </a:rPr>
              <a:t>scaled-down versions of a DNN</a:t>
            </a:r>
            <a:r>
              <a:rPr lang="en-US" dirty="0"/>
              <a:t> with a battery, and an </a:t>
            </a:r>
            <a:r>
              <a:rPr lang="en-US" b="1" dirty="0">
                <a:solidFill>
                  <a:schemeClr val="accent6"/>
                </a:solidFill>
              </a:rPr>
              <a:t>accelerator MCU</a:t>
            </a:r>
            <a:r>
              <a:rPr lang="en-US" dirty="0"/>
              <a:t> that is powered by harvested energy.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47A56-DB9E-47E0-9FBD-EF55B07F23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A931-E420-4675-860E-8C31CA62DF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pic>
        <p:nvPicPr>
          <p:cNvPr id="6146" name="Picture 2" descr="Image result for algorithm icon">
            <a:extLst>
              <a:ext uri="{FF2B5EF4-FFF2-40B4-BE49-F238E27FC236}">
                <a16:creationId xmlns:a16="http://schemas.microsoft.com/office/drawing/2014/main" id="{FC181EB9-08F8-4AC0-95A0-0138C1F85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583" y="2989721"/>
            <a:ext cx="1510583" cy="151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4A4003-C84C-483B-A302-4467C57C4915}"/>
              </a:ext>
            </a:extLst>
          </p:cNvPr>
          <p:cNvSpPr txBox="1"/>
          <p:nvPr/>
        </p:nvSpPr>
        <p:spPr>
          <a:xfrm>
            <a:off x="8776416" y="4592573"/>
            <a:ext cx="2079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Intermittent Energy-Aware</a:t>
            </a:r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Algorithms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1EEF6A-CC16-41F2-909F-0AE16EE6C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1095" y="2989721"/>
            <a:ext cx="2100543" cy="1510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52AEDD-F0C3-45DE-8A3A-E5E647EFCBAF}"/>
              </a:ext>
            </a:extLst>
          </p:cNvPr>
          <p:cNvSpPr txBox="1"/>
          <p:nvPr/>
        </p:nvSpPr>
        <p:spPr>
          <a:xfrm>
            <a:off x="4807749" y="4592573"/>
            <a:ext cx="295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Multiple Modes of DNN Execution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FDDEEA-E164-43AB-AC4A-27D1C8289A77}"/>
              </a:ext>
            </a:extLst>
          </p:cNvPr>
          <p:cNvSpPr txBox="1"/>
          <p:nvPr/>
        </p:nvSpPr>
        <p:spPr>
          <a:xfrm>
            <a:off x="1231099" y="4592573"/>
            <a:ext cx="2319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Co-MCU</a:t>
            </a:r>
          </a:p>
          <a:p>
            <a:pPr algn="ctr"/>
            <a:r>
              <a:rPr lang="en-US" sz="2400" b="1" dirty="0"/>
              <a:t>Architecture</a:t>
            </a:r>
          </a:p>
        </p:txBody>
      </p:sp>
      <p:pic>
        <p:nvPicPr>
          <p:cNvPr id="14" name="Content Placeholder 18">
            <a:extLst>
              <a:ext uri="{FF2B5EF4-FFF2-40B4-BE49-F238E27FC236}">
                <a16:creationId xmlns:a16="http://schemas.microsoft.com/office/drawing/2014/main" id="{DB9E6913-BB51-4534-926A-080DD6F194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97" y="2939873"/>
            <a:ext cx="1427137" cy="14271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5D0AAD-46A8-451B-8673-B15F4FCFAB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44" y="2939874"/>
            <a:ext cx="1420176" cy="14201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DC427B-C669-45B5-ADD0-C7C2C34E9C85}"/>
              </a:ext>
            </a:extLst>
          </p:cNvPr>
          <p:cNvSpPr txBox="1"/>
          <p:nvPr/>
        </p:nvSpPr>
        <p:spPr>
          <a:xfrm>
            <a:off x="1948329" y="3074063"/>
            <a:ext cx="984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+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D99E08-5100-4015-B1B2-3C11091D0BD7}"/>
              </a:ext>
            </a:extLst>
          </p:cNvPr>
          <p:cNvSpPr/>
          <p:nvPr/>
        </p:nvSpPr>
        <p:spPr>
          <a:xfrm>
            <a:off x="720689" y="2659380"/>
            <a:ext cx="3561751" cy="2941319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9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4F22F-4BA4-44DD-83D7-1A0725BCA8B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20" y="987846"/>
            <a:ext cx="11186160" cy="516569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A </a:t>
            </a:r>
            <a:r>
              <a:rPr lang="en-US" b="1" dirty="0">
                <a:solidFill>
                  <a:schemeClr val="accent6"/>
                </a:solidFill>
              </a:rPr>
              <a:t>co-processor architecture</a:t>
            </a:r>
            <a:r>
              <a:rPr lang="en-US" b="1" dirty="0"/>
              <a:t>: Main MCU + Accelerator MCU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384C6-7D5B-499D-B61E-0AD7894D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Neuro.ZERO</a:t>
            </a:r>
            <a:r>
              <a:rPr lang="en-US" dirty="0"/>
              <a:t>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37305-280A-4B89-B99C-7FFD8B461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6" name="Footer Placeholder 55">
            <a:extLst>
              <a:ext uri="{FF2B5EF4-FFF2-40B4-BE49-F238E27FC236}">
                <a16:creationId xmlns:a16="http://schemas.microsoft.com/office/drawing/2014/main" id="{B9A5A2AB-3D4A-4594-8875-4FE729BB84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Seulki Lee and Shahriar Nirjon, UNC Chapel Hill</a:t>
            </a:r>
            <a:endParaRPr lang="en-US" dirty="0"/>
          </a:p>
        </p:txBody>
      </p:sp>
      <p:pic>
        <p:nvPicPr>
          <p:cNvPr id="25" name="Content Placeholder 18">
            <a:extLst>
              <a:ext uri="{FF2B5EF4-FFF2-40B4-BE49-F238E27FC236}">
                <a16:creationId xmlns:a16="http://schemas.microsoft.com/office/drawing/2014/main" id="{3F11BC79-7223-4C97-8BF2-3CB81D57F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54" y="2476664"/>
            <a:ext cx="1232212" cy="123221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C5F83F3-387A-4D1B-BEF2-362A155510F3}"/>
              </a:ext>
            </a:extLst>
          </p:cNvPr>
          <p:cNvSpPr txBox="1"/>
          <p:nvPr/>
        </p:nvSpPr>
        <p:spPr>
          <a:xfrm>
            <a:off x="3885774" y="2098198"/>
            <a:ext cx="157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Main MCU</a:t>
            </a:r>
          </a:p>
        </p:txBody>
      </p:sp>
      <p:pic>
        <p:nvPicPr>
          <p:cNvPr id="29" name="Picture 6" descr="Image result for power cord icon">
            <a:extLst>
              <a:ext uri="{FF2B5EF4-FFF2-40B4-BE49-F238E27FC236}">
                <a16:creationId xmlns:a16="http://schemas.microsoft.com/office/drawing/2014/main" id="{62A754F8-4D28-480E-B050-497743144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965" y="2686474"/>
            <a:ext cx="636464" cy="63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448C7D8-19A1-4302-88CE-15B30928C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549" y="2696538"/>
            <a:ext cx="395379" cy="63646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9C5AD91-17CC-40CC-9153-A31D0AAAFE89}"/>
              </a:ext>
            </a:extLst>
          </p:cNvPr>
          <p:cNvSpPr txBox="1"/>
          <p:nvPr/>
        </p:nvSpPr>
        <p:spPr>
          <a:xfrm>
            <a:off x="7928728" y="2669689"/>
            <a:ext cx="2130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Guaranteed execution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55D6E29-C335-4FCF-82F1-8D8807D6F937}"/>
              </a:ext>
            </a:extLst>
          </p:cNvPr>
          <p:cNvCxnSpPr>
            <a:cxnSpLocks/>
            <a:stCxn id="25" idx="3"/>
            <a:endCxn id="40" idx="1"/>
          </p:cNvCxnSpPr>
          <p:nvPr/>
        </p:nvCxnSpPr>
        <p:spPr>
          <a:xfrm flipV="1">
            <a:off x="5295366" y="3085188"/>
            <a:ext cx="2633362" cy="7582"/>
          </a:xfrm>
          <a:prstGeom prst="straightConnector1">
            <a:avLst/>
          </a:prstGeom>
          <a:ln w="254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04E4A59-8392-4DCD-B6AC-DCC40C6C2B6A}"/>
              </a:ext>
            </a:extLst>
          </p:cNvPr>
          <p:cNvSpPr txBox="1"/>
          <p:nvPr/>
        </p:nvSpPr>
        <p:spPr>
          <a:xfrm>
            <a:off x="5819469" y="2628549"/>
            <a:ext cx="1487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Always 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B82F0F-6780-4420-9C87-36B18B468AE6}"/>
              </a:ext>
            </a:extLst>
          </p:cNvPr>
          <p:cNvSpPr txBox="1"/>
          <p:nvPr/>
        </p:nvSpPr>
        <p:spPr>
          <a:xfrm>
            <a:off x="3530359" y="5234942"/>
            <a:ext cx="239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Accelerator MCU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54828D-D54C-46C9-B6A9-155734E69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04" y="4105853"/>
            <a:ext cx="1226202" cy="122620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FDF822A-1594-42C7-A578-5495483328BA}"/>
              </a:ext>
            </a:extLst>
          </p:cNvPr>
          <p:cNvSpPr txBox="1"/>
          <p:nvPr/>
        </p:nvSpPr>
        <p:spPr>
          <a:xfrm>
            <a:off x="7928727" y="4127913"/>
            <a:ext cx="213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Opportunistic</a:t>
            </a:r>
          </a:p>
          <a:p>
            <a:pPr algn="ctr"/>
            <a:r>
              <a:rPr lang="en-US" sz="2400" b="1" dirty="0"/>
              <a:t>performance</a:t>
            </a:r>
          </a:p>
          <a:p>
            <a:pPr algn="ctr"/>
            <a:r>
              <a:rPr lang="en-US" sz="2400" b="1" dirty="0"/>
              <a:t>improvement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6AD771-6491-4172-854F-0AF22596E621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>
            <a:off x="5310606" y="4718954"/>
            <a:ext cx="2618121" cy="9124"/>
          </a:xfrm>
          <a:prstGeom prst="straightConnector1">
            <a:avLst/>
          </a:prstGeom>
          <a:ln w="25400">
            <a:solidFill>
              <a:schemeClr val="accent2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E3214C3-89F8-49F5-AEF8-82C427F3F7B8}"/>
              </a:ext>
            </a:extLst>
          </p:cNvPr>
          <p:cNvSpPr txBox="1"/>
          <p:nvPr/>
        </p:nvSpPr>
        <p:spPr>
          <a:xfrm>
            <a:off x="5866476" y="4249207"/>
            <a:ext cx="132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On/Off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81052F-A97E-46AE-BF54-C505DD6AA1AB}"/>
              </a:ext>
            </a:extLst>
          </p:cNvPr>
          <p:cNvSpPr txBox="1"/>
          <p:nvPr/>
        </p:nvSpPr>
        <p:spPr>
          <a:xfrm>
            <a:off x="1945516" y="4855353"/>
            <a:ext cx="2113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Energy-harvester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EEA4D6-DC32-4CA2-8A16-CACEE70DF24D}"/>
              </a:ext>
            </a:extLst>
          </p:cNvPr>
          <p:cNvSpPr txBox="1"/>
          <p:nvPr/>
        </p:nvSpPr>
        <p:spPr>
          <a:xfrm>
            <a:off x="4239742" y="3322938"/>
            <a:ext cx="8497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BA9744-887C-4DAB-9596-1AC8D34BDD1A}"/>
              </a:ext>
            </a:extLst>
          </p:cNvPr>
          <p:cNvSpPr txBox="1"/>
          <p:nvPr/>
        </p:nvSpPr>
        <p:spPr>
          <a:xfrm>
            <a:off x="2592918" y="3326138"/>
            <a:ext cx="969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Battery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CF355DF-2076-46A1-A020-E132AD6C96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8432" y="4259654"/>
            <a:ext cx="705944" cy="634327"/>
          </a:xfrm>
          <a:prstGeom prst="rect">
            <a:avLst/>
          </a:prstGeom>
        </p:spPr>
      </p:pic>
      <p:pic>
        <p:nvPicPr>
          <p:cNvPr id="38" name="Picture 2" descr="Image result for solar energy icon">
            <a:extLst>
              <a:ext uri="{FF2B5EF4-FFF2-40B4-BE49-F238E27FC236}">
                <a16:creationId xmlns:a16="http://schemas.microsoft.com/office/drawing/2014/main" id="{B8A8305B-43C6-4842-B878-890F803CA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12" y="4252397"/>
            <a:ext cx="606671" cy="6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82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0" grpId="0"/>
      <p:bldP spid="42" grpId="0"/>
      <p:bldP spid="16" grpId="0"/>
      <p:bldP spid="21" grpId="0"/>
      <p:bldP spid="23" grpId="0"/>
      <p:bldP spid="31" grpId="0"/>
      <p:bldP spid="32" grpId="0"/>
      <p:bldP spid="36" grpId="0"/>
    </p:bldLst>
  </p:timing>
</p:sld>
</file>

<file path=ppt/theme/theme1.xml><?xml version="1.0" encoding="utf-8"?>
<a:theme xmlns:a="http://schemas.openxmlformats.org/drawingml/2006/main" name="Custom Design">
  <a:themeElements>
    <a:clrScheme name="UNC Expanded">
      <a:dk1>
        <a:srgbClr val="13284B"/>
      </a:dk1>
      <a:lt1>
        <a:srgbClr val="FFFFFF"/>
      </a:lt1>
      <a:dk2>
        <a:srgbClr val="000000"/>
      </a:dk2>
      <a:lt2>
        <a:srgbClr val="E1E1E1"/>
      </a:lt2>
      <a:accent1>
        <a:srgbClr val="4B9CD3"/>
      </a:accent1>
      <a:accent2>
        <a:srgbClr val="13294B"/>
      </a:accent2>
      <a:accent3>
        <a:srgbClr val="5958CA"/>
      </a:accent3>
      <a:accent4>
        <a:srgbClr val="E52820"/>
      </a:accent4>
      <a:accent5>
        <a:srgbClr val="FFD200"/>
      </a:accent5>
      <a:accent6>
        <a:srgbClr val="46A549"/>
      </a:accent6>
      <a:hlink>
        <a:srgbClr val="007FAE"/>
      </a:hlink>
      <a:folHlink>
        <a:srgbClr val="007FAE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15795</TotalTime>
  <Words>1579</Words>
  <Application>Microsoft Office PowerPoint</Application>
  <PresentationFormat>Widescreen</PresentationFormat>
  <Paragraphs>375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Franklin Gothic Book</vt:lpstr>
      <vt:lpstr>Franklin Gothic Medium</vt:lpstr>
      <vt:lpstr>Custom Design</vt:lpstr>
      <vt:lpstr>Neuro.ZERO: A Zero-Energy Neural Network Accelerator for Embedded Sensing and Inference Systems</vt:lpstr>
      <vt:lpstr>Battery-Free Smart Devices are the Future</vt:lpstr>
      <vt:lpstr>Problem 1: Intermittent Execution</vt:lpstr>
      <vt:lpstr>Problem 1: Intermittent Execution</vt:lpstr>
      <vt:lpstr>Problem 2: Limited Computation for DNNs</vt:lpstr>
      <vt:lpstr>Challenges/Goal </vt:lpstr>
      <vt:lpstr>We Propose – Neuro.ZERO</vt:lpstr>
      <vt:lpstr>We Propose – Neuro.ZERO</vt:lpstr>
      <vt:lpstr>Neuro.ZERO Architecture</vt:lpstr>
      <vt:lpstr>Neuro.ZERO Architecture</vt:lpstr>
      <vt:lpstr>Neuro.ZERO vs. Alternatives</vt:lpstr>
      <vt:lpstr>We Propose – Neuro.ZERO</vt:lpstr>
      <vt:lpstr>Multiple Modes of DNN Execution</vt:lpstr>
      <vt:lpstr>Example Application</vt:lpstr>
      <vt:lpstr>Acceleration Scenario 1: Inference Speedup</vt:lpstr>
      <vt:lpstr>Acceleration Scenario 1: Inference Speedup</vt:lpstr>
      <vt:lpstr>Acceleration Scenario 2: Improved Inference</vt:lpstr>
      <vt:lpstr>Acceleration Scenario 2: Improved Inference</vt:lpstr>
      <vt:lpstr>Acceleration Scenario 3: Multi-DNN (Ensemble)</vt:lpstr>
      <vt:lpstr>Acceleration Scenario 3: Multi-DNN (Ensemble)</vt:lpstr>
      <vt:lpstr>Acceleration Scenario 4: DNN Adaptation</vt:lpstr>
      <vt:lpstr>Acceleration Scenario 4: DNN Adaptation</vt:lpstr>
      <vt:lpstr>We Propose – Neuro.ZERO</vt:lpstr>
      <vt:lpstr>Acceleration Algorithm 1: Step-Up Inference</vt:lpstr>
      <vt:lpstr>Acceleration Algorithm 2: Skip-Out Training</vt:lpstr>
      <vt:lpstr>Implementation</vt:lpstr>
      <vt:lpstr>Evaluation: Traffic Sign Recognizer </vt:lpstr>
      <vt:lpstr>Result: Traffic Sign Recognizer  </vt:lpstr>
      <vt:lpstr>Result: Traffic Sign Recognizer  </vt:lpstr>
      <vt:lpstr>Result: Traffic Sign Recognizer  </vt:lpstr>
      <vt:lpstr>Result: Traffic Sign Recognizer  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Jacobs, Andrew</dc:creator>
  <cp:lastModifiedBy>Lee, Seulki</cp:lastModifiedBy>
  <cp:revision>922</cp:revision>
  <dcterms:created xsi:type="dcterms:W3CDTF">2018-12-12T18:27:48Z</dcterms:created>
  <dcterms:modified xsi:type="dcterms:W3CDTF">2019-11-12T14:47:08Z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