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387" r:id="rId2"/>
    <p:sldId id="388" r:id="rId3"/>
    <p:sldId id="389" r:id="rId4"/>
    <p:sldId id="390" r:id="rId5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EE"/>
    <a:srgbClr val="CBDB2B"/>
    <a:srgbClr val="16669E"/>
    <a:srgbClr val="E1332A"/>
    <a:srgbClr val="0D7295"/>
    <a:srgbClr val="C7EBFC"/>
    <a:srgbClr val="FFF8AA"/>
    <a:srgbClr val="9E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9139" autoAdjust="0"/>
  </p:normalViewPr>
  <p:slideViewPr>
    <p:cSldViewPr>
      <p:cViewPr varScale="1">
        <p:scale>
          <a:sx n="79" d="100"/>
          <a:sy n="79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C9C217B-F38B-4B55-9543-588BC0E8A960}" type="datetimeFigureOut">
              <a:rPr lang="en-US"/>
              <a:pPr>
                <a:defRPr/>
              </a:pPr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D03399-325C-45AE-B98E-87B5C08FB8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542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DCEA8E-68E2-4726-8F17-E10D4DC88D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859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4864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2215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063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3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8507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0356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5554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2664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7095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6609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39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0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CAAD446B-D3DB-452D-ACEA-234C244A196E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384175"/>
            <a:ext cx="8763000" cy="831850"/>
          </a:xfrm>
          <a:prstGeom prst="rect">
            <a:avLst/>
          </a:prstGeom>
          <a:solidFill>
            <a:srgbClr val="16669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2700" y="38100"/>
            <a:ext cx="609600" cy="609600"/>
          </a:xfrm>
          <a:prstGeom prst="diamond">
            <a:avLst/>
          </a:prstGeom>
          <a:solidFill>
            <a:srgbClr val="CBD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27000" y="152400"/>
            <a:ext cx="381000" cy="381000"/>
          </a:xfrm>
          <a:prstGeom prst="diamond">
            <a:avLst/>
          </a:prstGeom>
          <a:solidFill>
            <a:srgbClr val="166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smtClean="0"/>
              <a:t>Relations between Exponential and Logarithmic Functions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When working with the exponential function, it is useful to recall the laws of exponents from elementary algebra.</a:t>
            </a:r>
          </a:p>
        </p:txBody>
      </p:sp>
      <p:pic>
        <p:nvPicPr>
          <p:cNvPr id="5325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628900"/>
            <a:ext cx="8280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smtClean="0"/>
              <a:t>Relations between Exponential and Logarithmic Functions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Equivalently, for each positive real number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and real number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,</a:t>
            </a:r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It can be shown that both the exponential and logarithmic functions are injective and surjective. </a:t>
            </a:r>
          </a:p>
          <a:p>
            <a:pPr marL="0" indent="0">
              <a:buFontTx/>
              <a:buNone/>
            </a:pPr>
            <a:endParaRPr lang="en-US" altLang="en-US" sz="1500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Therefore, by definition of injective, the following properties hold true:</a:t>
            </a:r>
          </a:p>
        </p:txBody>
      </p:sp>
      <p:pic>
        <p:nvPicPr>
          <p:cNvPr id="542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325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4667250"/>
            <a:ext cx="7877175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smtClean="0"/>
              <a:t>Relations between Exponential and Logarithmic Functions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These properties are used to derive many additional facts about exponents and logarithms. In particular we have the following properties of logarithms.</a:t>
            </a:r>
          </a:p>
        </p:txBody>
      </p:sp>
      <p:pic>
        <p:nvPicPr>
          <p:cNvPr id="5530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2838450"/>
            <a:ext cx="826452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f, g are functions defined on </a:t>
            </a:r>
            <a:r>
              <a:rPr lang="en-US" altLang="en-US" b="1" dirty="0"/>
              <a:t>R</a:t>
            </a:r>
            <a:r>
              <a:rPr lang="en-US" altLang="en-US" dirty="0"/>
              <a:t> → </a:t>
            </a:r>
            <a:r>
              <a:rPr lang="en-US" altLang="en-US" b="1" dirty="0"/>
              <a:t>R</a:t>
            </a:r>
            <a:r>
              <a:rPr lang="en-US" altLang="en-US" dirty="0"/>
              <a:t> </a:t>
            </a:r>
            <a:endParaRPr lang="en-US" altLang="zh-CN" dirty="0" smtClean="0"/>
          </a:p>
          <a:p>
            <a:r>
              <a:rPr lang="en-US" altLang="zh-CN" dirty="0" smtClean="0"/>
              <a:t>f(x) = x+2; g(x) = 2x.</a:t>
            </a:r>
          </a:p>
          <a:p>
            <a:endParaRPr lang="en-US" altLang="zh-CN" dirty="0"/>
          </a:p>
          <a:p>
            <a:r>
              <a:rPr lang="en-US" altLang="zh-CN" dirty="0" smtClean="0"/>
              <a:t>What is f(g(x))?</a:t>
            </a:r>
          </a:p>
          <a:p>
            <a:r>
              <a:rPr lang="en-US" altLang="zh-CN" dirty="0" smtClean="0"/>
              <a:t>What is g(f(x))?</a:t>
            </a:r>
          </a:p>
          <a:p>
            <a:r>
              <a:rPr lang="en-US" altLang="zh-CN" dirty="0" smtClean="0"/>
              <a:t>What is f(f(x))?</a:t>
            </a:r>
          </a:p>
          <a:p>
            <a:r>
              <a:rPr lang="en-US" altLang="zh-CN" dirty="0" smtClean="0"/>
              <a:t>What is f(g(f(x)))?</a:t>
            </a:r>
            <a:endParaRPr lang="en-US" altLang="zh-CN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Composition of functions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62911990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3505</TotalTime>
  <Words>143</Words>
  <Application>Microsoft Office PowerPoint</Application>
  <PresentationFormat>全屏显示(4:3)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6" baseType="lpstr">
      <vt:lpstr>Arial</vt:lpstr>
      <vt:lpstr>McKBAlgP8</vt:lpstr>
      <vt:lpstr>Relations between Exponential and Logarithmic Functions</vt:lpstr>
      <vt:lpstr>Relations between Exponential and Logarithmic Functions</vt:lpstr>
      <vt:lpstr>Relations between Exponential and Logarithmic Functions</vt:lpstr>
      <vt:lpstr>Composition of functions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Kecheng Yang</cp:lastModifiedBy>
  <cp:revision>888</cp:revision>
  <dcterms:created xsi:type="dcterms:W3CDTF">2010-10-18T10:39:55Z</dcterms:created>
  <dcterms:modified xsi:type="dcterms:W3CDTF">2017-06-09T19:16:00Z</dcterms:modified>
</cp:coreProperties>
</file>