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0C8F0CE-C112-47D9-A0A9-86068F1A6B4C}" type="datetimeFigureOut">
              <a:rPr lang="en-US"/>
              <a:pPr>
                <a:defRPr/>
              </a:pPr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4CCFB4-6E3E-44CF-AB80-99AAC9FAD3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424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4DC526-F084-40C2-BB09-A7CCB5EBEF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41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059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783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985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26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988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131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75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326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15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589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59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D719630-2BD3-430B-ADD3-A08C0F634FDC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I get 90+ in the final, then I get an A for this course.</a:t>
            </a:r>
          </a:p>
          <a:p>
            <a:r>
              <a:rPr lang="en-US" altLang="zh-CN" sz="2000" dirty="0" smtClean="0"/>
              <a:t>-- 90+ in the final is sufficient for an A, but may not be necessary.</a:t>
            </a:r>
          </a:p>
          <a:p>
            <a:endParaRPr lang="en-US" altLang="zh-CN" dirty="0"/>
          </a:p>
          <a:p>
            <a:r>
              <a:rPr lang="en-US" altLang="zh-CN" dirty="0" smtClean="0"/>
              <a:t>I get an A for this course only if I get 90+ in the final.</a:t>
            </a:r>
          </a:p>
          <a:p>
            <a:r>
              <a:rPr lang="en-US" altLang="zh-CN" sz="2000" dirty="0" smtClean="0"/>
              <a:t>-- 90+ in the final is necessary for an A, but may not be sufficient.</a:t>
            </a:r>
          </a:p>
          <a:p>
            <a:endParaRPr lang="en-US" altLang="zh-CN" dirty="0"/>
          </a:p>
          <a:p>
            <a:r>
              <a:rPr lang="en-US" altLang="zh-CN" dirty="0" smtClean="0"/>
              <a:t>I get an A for this course if and only if I get 90+ in the final.</a:t>
            </a:r>
          </a:p>
          <a:p>
            <a:r>
              <a:rPr lang="en-US" altLang="zh-CN" sz="2000" dirty="0" smtClean="0"/>
              <a:t>-- 90+ in the final is “equivalent” to an A. </a:t>
            </a:r>
          </a:p>
          <a:p>
            <a:r>
              <a:rPr lang="en-US" altLang="zh-CN" sz="2000" dirty="0"/>
              <a:t>	</a:t>
            </a:r>
            <a:r>
              <a:rPr lang="en-US" altLang="zh-CN" sz="2000" dirty="0" smtClean="0"/>
              <a:t>		(necessary and sufficient)</a:t>
            </a:r>
          </a:p>
          <a:p>
            <a:endParaRPr lang="en-US" altLang="zh-CN" sz="20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Only If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If and Only If (</a:t>
            </a:r>
            <a:r>
              <a:rPr lang="en-US" altLang="zh-CN" dirty="0" err="1" smtClean="0"/>
              <a:t>Iff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3879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000" dirty="0" smtClean="0"/>
                  <a:t>Or: 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</a:t>
                </a:r>
                <a:r>
                  <a:rPr lang="en-US" altLang="en-US" sz="2000" b="1" dirty="0">
                    <a:sym typeface="Symbol" panose="05050102010706020507" pitchFamily="18" charset="2"/>
                  </a:rPr>
                  <a:t></a:t>
                </a:r>
                <a:r>
                  <a:rPr lang="en-US" altLang="en-US" sz="2000" dirty="0"/>
                  <a:t> </a:t>
                </a:r>
                <a:r>
                  <a:rPr lang="en-US" altLang="en-US" sz="2000" i="1" dirty="0"/>
                  <a:t>q</a:t>
                </a:r>
                <a:endParaRPr lang="en-US" altLang="zh-CN" sz="2000" dirty="0" smtClean="0"/>
              </a:p>
              <a:p>
                <a:r>
                  <a:rPr lang="en-US" altLang="zh-CN" sz="2000" dirty="0" smtClean="0"/>
                  <a:t>Exclusive Or: </a:t>
                </a:r>
                <a:r>
                  <a:rPr lang="en-US" altLang="zh-CN" sz="2000" i="1" dirty="0" smtClean="0"/>
                  <a:t>p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</m:oMath>
                </a14:m>
                <a:r>
                  <a:rPr lang="en-US" altLang="zh-CN" sz="2000" i="1" dirty="0" smtClean="0"/>
                  <a:t>q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altLang="en-US" sz="2000" dirty="0"/>
                  <a:t> (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</a:t>
                </a:r>
                <a:r>
                  <a:rPr lang="en-US" altLang="en-US" sz="2000" b="1" dirty="0">
                    <a:sym typeface="Symbol" panose="05050102010706020507" pitchFamily="18" charset="2"/>
                  </a:rPr>
                  <a:t></a:t>
                </a:r>
                <a:r>
                  <a:rPr lang="en-US" altLang="en-US" sz="2000" dirty="0"/>
                  <a:t> </a:t>
                </a:r>
                <a:r>
                  <a:rPr lang="en-US" altLang="en-US" sz="2000" i="1" dirty="0"/>
                  <a:t>q</a:t>
                </a:r>
                <a:r>
                  <a:rPr lang="en-US" altLang="en-US" sz="2000" dirty="0"/>
                  <a:t>) </a:t>
                </a:r>
                <a:r>
                  <a:rPr lang="en-US" altLang="en-US" sz="2000" b="1" dirty="0">
                    <a:sym typeface="Symbol" panose="05050102010706020507" pitchFamily="18" charset="2"/>
                  </a:rPr>
                  <a:t></a:t>
                </a:r>
                <a:r>
                  <a:rPr lang="en-US" altLang="en-US" sz="2000" dirty="0"/>
                  <a:t> ~(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</a:t>
                </a:r>
                <a:r>
                  <a:rPr lang="en-US" altLang="en-US" sz="2000" b="1" dirty="0">
                    <a:sym typeface="Symbol" panose="05050102010706020507" pitchFamily="18" charset="2"/>
                  </a:rPr>
                  <a:t></a:t>
                </a:r>
                <a:r>
                  <a:rPr lang="en-US" altLang="en-US" sz="2000" dirty="0"/>
                  <a:t> </a:t>
                </a:r>
                <a:r>
                  <a:rPr lang="en-US" altLang="en-US" sz="2000" i="1" dirty="0"/>
                  <a:t>q</a:t>
                </a:r>
                <a:r>
                  <a:rPr lang="en-US" altLang="en-US" sz="2000" dirty="0" smtClean="0"/>
                  <a:t>)</a:t>
                </a:r>
              </a:p>
              <a:p>
                <a:endParaRPr lang="en-US" altLang="en-US" sz="2000" dirty="0"/>
              </a:p>
              <a:p>
                <a:endParaRPr lang="en-US" altLang="en-US" sz="2000" dirty="0" smtClean="0"/>
              </a:p>
              <a:p>
                <a:endParaRPr lang="en-US" altLang="en-US" sz="2000" dirty="0"/>
              </a:p>
              <a:p>
                <a:endParaRPr lang="en-US" altLang="en-US" sz="2000" dirty="0" smtClean="0"/>
              </a:p>
              <a:p>
                <a:endParaRPr lang="en-US" altLang="en-US" sz="2000" dirty="0"/>
              </a:p>
              <a:p>
                <a:endParaRPr lang="en-US" altLang="en-US" sz="2000" dirty="0" smtClean="0"/>
              </a:p>
              <a:p>
                <a:endParaRPr lang="en-US" altLang="en-US" sz="2000" dirty="0"/>
              </a:p>
              <a:p>
                <a:r>
                  <a:rPr lang="en-US" altLang="en-US" sz="2000" dirty="0" smtClean="0"/>
                  <a:t>I need to get 90+ in the final, or I won’t get an A.</a:t>
                </a:r>
              </a:p>
              <a:p>
                <a:r>
                  <a:rPr lang="en-US" altLang="en-US" sz="2000" dirty="0" smtClean="0"/>
                  <a:t>-- “get 90+ in the final” or “not get an A”</a:t>
                </a:r>
              </a:p>
            </p:txBody>
          </p:sp>
        </mc:Choice>
        <mc:Fallback xmlns="">
          <p:sp>
            <p:nvSpPr>
              <p:cNvPr id="5" name="内容占位符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41" t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Or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Exclusive Or</a:t>
            </a:r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144" y="2474228"/>
            <a:ext cx="55483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2743200" y="2438400"/>
            <a:ext cx="609600" cy="17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486400" y="2418214"/>
            <a:ext cx="1600200" cy="17122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19400" y="4162808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Or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62600" y="418645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Exclusive Or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41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Write the negation of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 smtClean="0"/>
                  <a:t>.</a:t>
                </a:r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/>
                  <a:t>?</a:t>
                </a:r>
                <a:endParaRPr lang="en-US" altLang="zh-CN" dirty="0" smtClean="0"/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altLang="zh-CN" dirty="0" smtClean="0"/>
                  <a:t> ?</a:t>
                </a:r>
              </a:p>
              <a:p>
                <a:endParaRPr lang="en-US" altLang="zh-CN" dirty="0" smtClean="0"/>
              </a:p>
              <a:p>
                <a:r>
                  <a:rPr lang="en-US" altLang="zh-CN" dirty="0" smtClean="0"/>
                  <a:t>It should be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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 smtClean="0"/>
                  <a:t> !!</a:t>
                </a:r>
                <a:endParaRPr lang="en-US" altLang="zh-CN" dirty="0"/>
              </a:p>
              <a:p>
                <a:endParaRPr lang="en-US" altLang="zh-CN" dirty="0"/>
              </a:p>
              <a:p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equivalent to “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≥−3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and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altLang="zh-CN" dirty="0" smtClean="0"/>
                  <a:t>”,</a:t>
                </a:r>
              </a:p>
              <a:p>
                <a:r>
                  <a:rPr lang="en-US" altLang="zh-CN" dirty="0" smtClean="0"/>
                  <a:t>so by De Morgan’s law,</a:t>
                </a:r>
              </a:p>
              <a:p>
                <a:r>
                  <a:rPr lang="en-US" altLang="zh-CN" dirty="0"/>
                  <a:t>	</a:t>
                </a:r>
                <a:r>
                  <a:rPr lang="en-US" altLang="zh-CN" dirty="0" smtClean="0"/>
                  <a:t>		 its negation should be “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 smtClean="0">
                    <a:solidFill>
                      <a:srgbClr val="C00000"/>
                    </a:solidFill>
                  </a:rPr>
                  <a:t>or</a:t>
                </a:r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 smtClean="0"/>
                  <a:t>”.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Negation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4819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2217</TotalTime>
  <Words>244</Words>
  <Application>Microsoft Office PowerPoint</Application>
  <PresentationFormat>全屏显示(4:3)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Cambria Math</vt:lpstr>
      <vt:lpstr>Symbol</vt:lpstr>
      <vt:lpstr>Times New Roman</vt:lpstr>
      <vt:lpstr>McKBAlgP8</vt:lpstr>
      <vt:lpstr>If v.s. Only If v.s. If and Only If (Iff)</vt:lpstr>
      <vt:lpstr>Or v.s. Exclusive Or</vt:lpstr>
      <vt:lpstr>Negation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611</cp:revision>
  <dcterms:created xsi:type="dcterms:W3CDTF">2010-10-18T10:39:55Z</dcterms:created>
  <dcterms:modified xsi:type="dcterms:W3CDTF">2017-05-22T15:45:12Z</dcterms:modified>
</cp:coreProperties>
</file>